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09" r:id="rId5"/>
    <p:sldMasterId id="2147483691" r:id="rId6"/>
    <p:sldMasterId id="2147483822" r:id="rId7"/>
    <p:sldMasterId id="2147483843" r:id="rId8"/>
  </p:sldMasterIdLst>
  <p:notesMasterIdLst>
    <p:notesMasterId r:id="rId12"/>
  </p:notesMasterIdLst>
  <p:handoutMasterIdLst>
    <p:handoutMasterId r:id="rId13"/>
  </p:handoutMasterIdLst>
  <p:sldIdLst>
    <p:sldId id="2147476117" r:id="rId9"/>
    <p:sldId id="266" r:id="rId10"/>
    <p:sldId id="26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Brant" initials="DB" lastIdx="3" clrIdx="0">
    <p:extLst>
      <p:ext uri="{19B8F6BF-5375-455C-9EA6-DF929625EA0E}">
        <p15:presenceInfo xmlns:p15="http://schemas.microsoft.com/office/powerpoint/2012/main" userId="Daniel Bran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27"/>
    <a:srgbClr val="000000"/>
    <a:srgbClr val="203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675"/>
  </p:normalViewPr>
  <p:slideViewPr>
    <p:cSldViewPr snapToGrid="0" showGuides="1">
      <p:cViewPr varScale="1">
        <p:scale>
          <a:sx n="111" d="100"/>
          <a:sy n="111" d="100"/>
        </p:scale>
        <p:origin x="82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D5E0AB3-B2FB-45A6-B1F6-13C4B5A51C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6D6A1-6452-42D0-A9C9-E8EEBFE28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83563-5E31-4856-8CC8-5D21D5C80508}" type="datetimeFigureOut">
              <a:rPr lang="pt-BR" smtClean="0">
                <a:latin typeface="Arial" panose="020B0604020202020204" pitchFamily="34" charset="0"/>
              </a:rPr>
              <a:t>13/08/2026</a:t>
            </a:fld>
            <a:endParaRPr lang="pt-BR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8807C2-DAAD-4091-9F6D-880BB5E1D8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DDFF4-7891-485C-A377-8E2619C16D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5F933-C56A-43BF-A40D-5BAFE0003780}" type="slidenum">
              <a:rPr lang="pt-BR" smtClean="0">
                <a:latin typeface="Arial" panose="020B0604020202020204" pitchFamily="34" charset="0"/>
              </a:rPr>
              <a:t>‹nº›</a:t>
            </a:fld>
            <a:endParaRPr 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68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B644EAD7-10AD-49EA-AE39-AA4654A02F45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058A425-0347-465A-81AF-A2A8614E805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202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1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FC3141F-1B3F-4F73-927D-9F33A6EAD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304" y="5198443"/>
            <a:ext cx="11192400" cy="903600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pt-BR"/>
              <a:t>Título do Slide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6DF7C342-33C3-45E1-AFF3-83A5981BEEFE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E38CA142-934B-4258-9FDD-19EB0F14B25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027D6727-BDB0-4C12-BCB1-FF60607ADB40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C90052C1-55E0-41D5-8A57-6F12CD8A364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319A1B56-44E5-4DA1-B03A-EF34789B4CA2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2B07B502-73E6-4C9D-95DA-C29ECA61AD03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623D3FEC-60F7-4ED1-9C35-AF9D5E64F89F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4F5D2F3D-7F9E-4F68-B95C-39149E97069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012CDDC8-DCD5-4744-BBFD-25BAD4D4435E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C1D40589-68F8-4546-A849-0CF35424A5AA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A02D81EB-5ABB-4344-9412-E8E9FF938A19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D7C1F6FE-8397-4E24-97F7-AB46F6D87F7D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35B5D4F9-EA6F-4C1A-905F-002DD9FF6CC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7733D259-95D1-45B8-8752-C0F6E27D3B70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3" name="Espaço Reservado para Número de Slide 5">
            <a:extLst>
              <a:ext uri="{FF2B5EF4-FFF2-40B4-BE49-F238E27FC236}">
                <a16:creationId xmlns:a16="http://schemas.microsoft.com/office/drawing/2014/main" id="{237D0AD7-95F9-4A0F-A887-D76C0F1A0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83942C4D-EC2F-4668-B9C8-9BED9E603D35}"/>
              </a:ext>
            </a:extLst>
          </p:cNvPr>
          <p:cNvCxnSpPr>
            <a:cxnSpLocks/>
          </p:cNvCxnSpPr>
          <p:nvPr userDrawn="1"/>
        </p:nvCxnSpPr>
        <p:spPr>
          <a:xfrm>
            <a:off x="972304" y="6102671"/>
            <a:ext cx="112196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6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Agrupar 34">
            <a:extLst>
              <a:ext uri="{FF2B5EF4-FFF2-40B4-BE49-F238E27FC236}">
                <a16:creationId xmlns:a16="http://schemas.microsoft.com/office/drawing/2014/main" id="{D4CEC06B-1E32-49CB-967B-06A57647A94E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52206926-2938-4362-AAFC-7085CF00A933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1445DA5C-43B0-4299-B824-7FDD9A868A7B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8A7462D8-A3BF-4FD4-804B-614D1F6BE7D9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9" name="Gráfico 119">
              <a:extLst>
                <a:ext uri="{FF2B5EF4-FFF2-40B4-BE49-F238E27FC236}">
                  <a16:creationId xmlns:a16="http://schemas.microsoft.com/office/drawing/2014/main" id="{6C2B763C-13D9-4925-B6D1-A32A1E8A5416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21FCA892-6AD8-435E-B678-40E243684D48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04778F2C-2F59-4C2C-88EC-D528C3C6292A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7557DE1E-C3FA-40D5-9DD0-403929458231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D551E251-A49D-48F0-B55C-395999273D7F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991B74BD-F4F5-40E4-B863-5C26B3452B42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EEEA94B7-0B64-41DC-91D0-F9A1D38F40EE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0CF61268-FDC1-4FBC-B928-6D12BE49315C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AD224FD2-965A-4F6C-9F83-E1BF7D526287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AAC457B5-3EB1-4241-B508-95CF3BD105BA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4" name="Espaço Reservado para Número de Slide 5">
            <a:extLst>
              <a:ext uri="{FF2B5EF4-FFF2-40B4-BE49-F238E27FC236}">
                <a16:creationId xmlns:a16="http://schemas.microsoft.com/office/drawing/2014/main" id="{8CB30E5E-27EC-4C3F-89CF-07C1B0A35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8" name="Espaço Reservado para Texto 57">
            <a:extLst>
              <a:ext uri="{FF2B5EF4-FFF2-40B4-BE49-F238E27FC236}">
                <a16:creationId xmlns:a16="http://schemas.microsoft.com/office/drawing/2014/main" id="{D992A339-33E2-4429-BA0D-07D9C4677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036539"/>
            <a:ext cx="11190288" cy="533875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4" name="Título 7">
            <a:extLst>
              <a:ext uri="{FF2B5EF4-FFF2-40B4-BE49-F238E27FC236}">
                <a16:creationId xmlns:a16="http://schemas.microsoft.com/office/drawing/2014/main" id="{2B4EC470-0D96-4FD2-9C80-1AB7E196C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3"/>
            <a:ext cx="8982000" cy="436718"/>
          </a:xfrm>
        </p:spPr>
        <p:txBody>
          <a:bodyPr lIns="90000" tIns="46800" rIns="90000" bIns="46800"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14BD4DE-9198-4290-AF57-9E2617313162}"/>
              </a:ext>
            </a:extLst>
          </p:cNvPr>
          <p:cNvCxnSpPr/>
          <p:nvPr userDrawn="1"/>
        </p:nvCxnSpPr>
        <p:spPr>
          <a:xfrm>
            <a:off x="485775" y="900958"/>
            <a:ext cx="11706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237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7">
            <a:extLst>
              <a:ext uri="{FF2B5EF4-FFF2-40B4-BE49-F238E27FC236}">
                <a16:creationId xmlns:a16="http://schemas.microsoft.com/office/drawing/2014/main" id="{C1906B07-C8AF-4640-8170-5EB226190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2"/>
            <a:ext cx="8982000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4" name="Espaço Reservado para Texto 57">
            <a:extLst>
              <a:ext uri="{FF2B5EF4-FFF2-40B4-BE49-F238E27FC236}">
                <a16:creationId xmlns:a16="http://schemas.microsoft.com/office/drawing/2014/main" id="{8919B9E6-2F9E-4AFE-B0C9-4B64E209D7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247558"/>
            <a:ext cx="11190288" cy="513419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D7E99F5-24DE-4301-BD6C-2F32C5C22E4E}"/>
              </a:ext>
            </a:extLst>
          </p:cNvPr>
          <p:cNvCxnSpPr/>
          <p:nvPr userDrawn="1"/>
        </p:nvCxnSpPr>
        <p:spPr>
          <a:xfrm>
            <a:off x="485775" y="1083841"/>
            <a:ext cx="11706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A59A6693-F212-4AFD-99B9-15830377EF58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61" name="Gráfico 119">
              <a:extLst>
                <a:ext uri="{FF2B5EF4-FFF2-40B4-BE49-F238E27FC236}">
                  <a16:creationId xmlns:a16="http://schemas.microsoft.com/office/drawing/2014/main" id="{A557B019-1306-4ED8-BF16-4E54F97E4F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2" name="Gráfico 119">
              <a:extLst>
                <a:ext uri="{FF2B5EF4-FFF2-40B4-BE49-F238E27FC236}">
                  <a16:creationId xmlns:a16="http://schemas.microsoft.com/office/drawing/2014/main" id="{3D108A99-1F02-45F9-995A-C5F0ADEB7B36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3" name="Gráfico 119">
              <a:extLst>
                <a:ext uri="{FF2B5EF4-FFF2-40B4-BE49-F238E27FC236}">
                  <a16:creationId xmlns:a16="http://schemas.microsoft.com/office/drawing/2014/main" id="{F901FEE4-CD63-4FCE-A715-DDCA36513FC4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4" name="Gráfico 119">
              <a:extLst>
                <a:ext uri="{FF2B5EF4-FFF2-40B4-BE49-F238E27FC236}">
                  <a16:creationId xmlns:a16="http://schemas.microsoft.com/office/drawing/2014/main" id="{9E750C82-8B5F-45B3-AE35-D259023E1F47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5" name="Gráfico 119">
              <a:extLst>
                <a:ext uri="{FF2B5EF4-FFF2-40B4-BE49-F238E27FC236}">
                  <a16:creationId xmlns:a16="http://schemas.microsoft.com/office/drawing/2014/main" id="{1571B321-9EAA-4AE0-AAB2-425EAFA82AE4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6" name="Gráfico 119">
              <a:extLst>
                <a:ext uri="{FF2B5EF4-FFF2-40B4-BE49-F238E27FC236}">
                  <a16:creationId xmlns:a16="http://schemas.microsoft.com/office/drawing/2014/main" id="{6F3924D7-4CAD-489A-A908-FC6A4A90C5CE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7" name="Gráfico 119">
              <a:extLst>
                <a:ext uri="{FF2B5EF4-FFF2-40B4-BE49-F238E27FC236}">
                  <a16:creationId xmlns:a16="http://schemas.microsoft.com/office/drawing/2014/main" id="{646E5647-7F24-421D-9B0C-B4AC21F59A20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8" name="Gráfico 119">
              <a:extLst>
                <a:ext uri="{FF2B5EF4-FFF2-40B4-BE49-F238E27FC236}">
                  <a16:creationId xmlns:a16="http://schemas.microsoft.com/office/drawing/2014/main" id="{E4009D26-44CC-4D86-96A9-0E9EE20840FF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9" name="Gráfico 119">
              <a:extLst>
                <a:ext uri="{FF2B5EF4-FFF2-40B4-BE49-F238E27FC236}">
                  <a16:creationId xmlns:a16="http://schemas.microsoft.com/office/drawing/2014/main" id="{BCCAD475-D5BA-4C51-91EA-5023B42DC330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0" name="Gráfico 119">
              <a:extLst>
                <a:ext uri="{FF2B5EF4-FFF2-40B4-BE49-F238E27FC236}">
                  <a16:creationId xmlns:a16="http://schemas.microsoft.com/office/drawing/2014/main" id="{CE274C9A-134C-4C07-8B45-C6FCA10ED41B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1" name="Gráfico 119">
              <a:extLst>
                <a:ext uri="{FF2B5EF4-FFF2-40B4-BE49-F238E27FC236}">
                  <a16:creationId xmlns:a16="http://schemas.microsoft.com/office/drawing/2014/main" id="{52F93BB4-BB81-44FD-A0B0-F9DA43646A1C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2" name="Gráfico 119">
              <a:extLst>
                <a:ext uri="{FF2B5EF4-FFF2-40B4-BE49-F238E27FC236}">
                  <a16:creationId xmlns:a16="http://schemas.microsoft.com/office/drawing/2014/main" id="{19FB4B41-582F-4CFB-8BB5-FE47B9CD786F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3" name="Gráfico 119">
              <a:extLst>
                <a:ext uri="{FF2B5EF4-FFF2-40B4-BE49-F238E27FC236}">
                  <a16:creationId xmlns:a16="http://schemas.microsoft.com/office/drawing/2014/main" id="{89B44ADF-47F6-46E7-BA7F-CE7C3E2ED76C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74" name="Espaço Reservado para Número de Slide 5">
            <a:extLst>
              <a:ext uri="{FF2B5EF4-FFF2-40B4-BE49-F238E27FC236}">
                <a16:creationId xmlns:a16="http://schemas.microsoft.com/office/drawing/2014/main" id="{800BD783-D1E2-450D-BF1A-543563817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10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7">
            <a:extLst>
              <a:ext uri="{FF2B5EF4-FFF2-40B4-BE49-F238E27FC236}">
                <a16:creationId xmlns:a16="http://schemas.microsoft.com/office/drawing/2014/main" id="{1093C609-2E87-4075-96E6-3B35849C41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20698"/>
            <a:ext cx="8982000" cy="419410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26" name="Espaço Reservado para Texto 57">
            <a:extLst>
              <a:ext uri="{FF2B5EF4-FFF2-40B4-BE49-F238E27FC236}">
                <a16:creationId xmlns:a16="http://schemas.microsoft.com/office/drawing/2014/main" id="{F9907388-7AE7-4D30-8371-5B957070C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317893"/>
            <a:ext cx="11190288" cy="506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0" name="Espaço Reservado para Texto 29">
            <a:extLst>
              <a:ext uri="{FF2B5EF4-FFF2-40B4-BE49-F238E27FC236}">
                <a16:creationId xmlns:a16="http://schemas.microsoft.com/office/drawing/2014/main" id="{092F6B01-CC65-41C0-9B2E-5C6BA20C0C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7A9C8332-8A5D-440B-A521-4D7D115B2815}"/>
              </a:ext>
            </a:extLst>
          </p:cNvPr>
          <p:cNvCxnSpPr>
            <a:cxnSpLocks/>
          </p:cNvCxnSpPr>
          <p:nvPr userDrawn="1"/>
        </p:nvCxnSpPr>
        <p:spPr>
          <a:xfrm>
            <a:off x="485775" y="1168244"/>
            <a:ext cx="11706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CC3D56D2-48A7-4654-9BDD-6E250751E630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93D9CA8D-4C70-4B09-B1C1-993B01A522FA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1BA19548-C380-4230-891D-F8D2D8326CC1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BAE3F7FE-92D1-449E-861A-FE100F768FAE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E4E09819-3772-4912-8B99-D590A9BB3A51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3DAB4B89-FCAA-4772-B639-B22853D9AB37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3" name="Gráfico 119">
              <a:extLst>
                <a:ext uri="{FF2B5EF4-FFF2-40B4-BE49-F238E27FC236}">
                  <a16:creationId xmlns:a16="http://schemas.microsoft.com/office/drawing/2014/main" id="{DB96FC1D-0860-4CFB-B9A0-A0A3B04B1334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4" name="Gráfico 119">
              <a:extLst>
                <a:ext uri="{FF2B5EF4-FFF2-40B4-BE49-F238E27FC236}">
                  <a16:creationId xmlns:a16="http://schemas.microsoft.com/office/drawing/2014/main" id="{D5378550-1818-45D9-81FC-205E3EF8BBB8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5" name="Gráfico 119">
              <a:extLst>
                <a:ext uri="{FF2B5EF4-FFF2-40B4-BE49-F238E27FC236}">
                  <a16:creationId xmlns:a16="http://schemas.microsoft.com/office/drawing/2014/main" id="{D1BA7FA8-8638-490A-8C9C-C2C36621894E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6" name="Gráfico 119">
              <a:extLst>
                <a:ext uri="{FF2B5EF4-FFF2-40B4-BE49-F238E27FC236}">
                  <a16:creationId xmlns:a16="http://schemas.microsoft.com/office/drawing/2014/main" id="{8175DA3C-A457-432F-9074-E0B499329F90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7" name="Gráfico 119">
              <a:extLst>
                <a:ext uri="{FF2B5EF4-FFF2-40B4-BE49-F238E27FC236}">
                  <a16:creationId xmlns:a16="http://schemas.microsoft.com/office/drawing/2014/main" id="{72D87547-3626-495E-A689-E3FF45097C2D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8" name="Gráfico 119">
              <a:extLst>
                <a:ext uri="{FF2B5EF4-FFF2-40B4-BE49-F238E27FC236}">
                  <a16:creationId xmlns:a16="http://schemas.microsoft.com/office/drawing/2014/main" id="{37EF97FF-C11A-4D75-B3B0-3ADC7C417389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9" name="Gráfico 119">
              <a:extLst>
                <a:ext uri="{FF2B5EF4-FFF2-40B4-BE49-F238E27FC236}">
                  <a16:creationId xmlns:a16="http://schemas.microsoft.com/office/drawing/2014/main" id="{C678226F-537F-4205-A8DC-008C9F01BB58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0" name="Gráfico 119">
              <a:extLst>
                <a:ext uri="{FF2B5EF4-FFF2-40B4-BE49-F238E27FC236}">
                  <a16:creationId xmlns:a16="http://schemas.microsoft.com/office/drawing/2014/main" id="{33C4D00E-F91B-42BC-9E0D-20CB42D136D4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61" name="Espaço Reservado para Número de Slide 5">
            <a:extLst>
              <a:ext uri="{FF2B5EF4-FFF2-40B4-BE49-F238E27FC236}">
                <a16:creationId xmlns:a16="http://schemas.microsoft.com/office/drawing/2014/main" id="{2F8E29C0-5509-4024-B152-F66346BD1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51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29">
            <a:extLst>
              <a:ext uri="{FF2B5EF4-FFF2-40B4-BE49-F238E27FC236}">
                <a16:creationId xmlns:a16="http://schemas.microsoft.com/office/drawing/2014/main" id="{9FBF43DF-4598-460F-AE14-BDABF2FBAA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24" name="Título 7">
            <a:extLst>
              <a:ext uri="{FF2B5EF4-FFF2-40B4-BE49-F238E27FC236}">
                <a16:creationId xmlns:a16="http://schemas.microsoft.com/office/drawing/2014/main" id="{CBB52031-25C1-4C44-991F-9B3E4F2A4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8982000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25" name="Espaço Reservado para Texto 57">
            <a:extLst>
              <a:ext uri="{FF2B5EF4-FFF2-40B4-BE49-F238E27FC236}">
                <a16:creationId xmlns:a16="http://schemas.microsoft.com/office/drawing/2014/main" id="{84CAB4BE-3DE2-4F59-9930-9E8CD1B3DE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11190288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1A1DAD8C-D17D-4C7B-9CDF-5270CD93070D}"/>
              </a:ext>
            </a:extLst>
          </p:cNvPr>
          <p:cNvCxnSpPr/>
          <p:nvPr userDrawn="1"/>
        </p:nvCxnSpPr>
        <p:spPr>
          <a:xfrm>
            <a:off x="485775" y="1351126"/>
            <a:ext cx="117062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8E0D345-BB01-4469-9BB2-3D1E1EC61328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9714ACEF-91B3-4C8E-8E7C-B61650CC0303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C3893B3B-D816-44A3-B64F-027E0EDFEBCF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B258773A-3E98-46DA-AF1B-DC786B81253D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0FE30936-95C4-4EBD-B97A-2F67C80580D9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D6855461-7D81-4967-ABE6-9B406AF3BE9D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267CDB7F-DCD9-4AD4-9F28-6F21AFC25650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3FDD5170-7ED3-4BFB-9F8F-099F4F330040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CABFD2A8-E17A-45E2-AAA2-F5CFC211F412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3A781694-26BC-4A65-BD56-D72D83B647B3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8B969219-A371-479B-92E9-737BE6C83BE2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6C1AFA17-BBBD-41FC-802D-200887B287B5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9" name="Gráfico 119">
              <a:extLst>
                <a:ext uri="{FF2B5EF4-FFF2-40B4-BE49-F238E27FC236}">
                  <a16:creationId xmlns:a16="http://schemas.microsoft.com/office/drawing/2014/main" id="{439F8FC5-B789-49DC-B688-D39B37843B6B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C277D704-9EFB-4E67-B6CB-F96D1CB6890E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1" name="Espaço Reservado para Número de Slide 5">
            <a:extLst>
              <a:ext uri="{FF2B5EF4-FFF2-40B4-BE49-F238E27FC236}">
                <a16:creationId xmlns:a16="http://schemas.microsoft.com/office/drawing/2014/main" id="{C6A7C1D6-9502-4810-8CB6-D14BB5F16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088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exto 57">
            <a:extLst>
              <a:ext uri="{FF2B5EF4-FFF2-40B4-BE49-F238E27FC236}">
                <a16:creationId xmlns:a16="http://schemas.microsoft.com/office/drawing/2014/main" id="{3CB51034-953B-4E04-A932-D68BD56598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036539"/>
            <a:ext cx="11190288" cy="533875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23" name="Título 7">
            <a:extLst>
              <a:ext uri="{FF2B5EF4-FFF2-40B4-BE49-F238E27FC236}">
                <a16:creationId xmlns:a16="http://schemas.microsoft.com/office/drawing/2014/main" id="{E05650D1-D76B-4C82-8B8A-4766EC685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3"/>
            <a:ext cx="8982000" cy="436718"/>
          </a:xfrm>
        </p:spPr>
        <p:txBody>
          <a:bodyPr lIns="90000" tIns="46800" rIns="90000" bIns="46800"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0547402C-1726-47C1-8EE6-141874B9B35A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F369F15C-A031-45F6-982C-9F24F8F51B3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ECD4BC38-074C-4B3C-84B9-BEC03E7BA0E9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EF4BDB6D-7B09-4575-9C58-AB1612ABE82B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58538C31-0707-4825-9E8C-42484E52F6A4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E1DC2460-93B1-494F-8589-3E185E988A77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8708DBCD-4E14-4B82-965D-7A4032A8DF8D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1A9686F9-218F-46F6-9D7D-57A207D9916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7EA59AED-84C5-4C45-96E0-E808E62B2AD8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4B971D41-67E0-4961-B36C-78393BA89AE5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A43BE2B2-0190-4EBF-8737-D141F548F406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912AE088-20F1-48E0-93C1-AC258224C97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AD41F177-BF2E-43BD-8BE5-2C8B7934A55B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D615680E-456E-4D3E-80B8-F6EADBDAD368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8" name="Espaço Reservado para Número de Slide 5">
            <a:extLst>
              <a:ext uri="{FF2B5EF4-FFF2-40B4-BE49-F238E27FC236}">
                <a16:creationId xmlns:a16="http://schemas.microsoft.com/office/drawing/2014/main" id="{338AEB9B-2AF7-4660-BF12-7D3400926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8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38F297D-745F-4C74-AAA0-8BE521E31F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2"/>
            <a:ext cx="8982000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9" name="Espaço Reservado para Texto 57">
            <a:extLst>
              <a:ext uri="{FF2B5EF4-FFF2-40B4-BE49-F238E27FC236}">
                <a16:creationId xmlns:a16="http://schemas.microsoft.com/office/drawing/2014/main" id="{60940E62-573B-4395-BFDA-44552B041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247558"/>
            <a:ext cx="11190288" cy="513419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A4474A6-82A8-4ED4-9676-599E9B146FD1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5AC39DD6-1052-438F-B71A-4C0CD1D46A07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8DEFB6CA-62C9-49AB-AE9E-BCFA9AA9153D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C85058D5-C4E0-4975-99C8-75DF273AD304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AEC65084-9A1B-43E7-93FF-FFD1A87E2AE8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B391B080-2417-4EAC-AA1D-504B35415837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103E2A8F-19AC-4225-8BE3-C5755214C1AB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F79A8676-3079-42D4-8E72-82430306AC26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A55A4239-347C-4B70-BE68-64D6FB8B1057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7C9DF8F0-0FA9-4A63-ACD7-0F350D41A383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911EEABB-53BA-4AD7-98A8-5413B519D3A5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4EF79FFF-23E8-424A-A7C9-BE0D3AD75A6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7AC2AF60-35E0-4501-B724-76FE2161692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9" name="Gráfico 119">
              <a:extLst>
                <a:ext uri="{FF2B5EF4-FFF2-40B4-BE49-F238E27FC236}">
                  <a16:creationId xmlns:a16="http://schemas.microsoft.com/office/drawing/2014/main" id="{3A53CD48-2597-4B1A-9F03-0CB5AAA3149E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0" name="Espaço Reservado para Número de Slide 5">
            <a:extLst>
              <a:ext uri="{FF2B5EF4-FFF2-40B4-BE49-F238E27FC236}">
                <a16:creationId xmlns:a16="http://schemas.microsoft.com/office/drawing/2014/main" id="{268F6A09-0FD2-433B-80B0-8D4EDA3B6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068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1D81C418-01BF-42CE-BD7B-D3D892C05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20698"/>
            <a:ext cx="8982000" cy="419410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9" name="Espaço Reservado para Texto 57">
            <a:extLst>
              <a:ext uri="{FF2B5EF4-FFF2-40B4-BE49-F238E27FC236}">
                <a16:creationId xmlns:a16="http://schemas.microsoft.com/office/drawing/2014/main" id="{DC52EC6D-DD11-4236-9A02-B3E04D7AC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317893"/>
            <a:ext cx="11190288" cy="506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Texto 29">
            <a:extLst>
              <a:ext uri="{FF2B5EF4-FFF2-40B4-BE49-F238E27FC236}">
                <a16:creationId xmlns:a16="http://schemas.microsoft.com/office/drawing/2014/main" id="{C4D5CE90-6CCC-4BB5-A74C-A941D549FD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9C4CB2E2-857C-4B00-9C36-8747274FA63F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4EDD650A-3A7D-4E31-A9DF-692368336396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99014465-8023-4D30-BFAD-BAD1B893AEB0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FB9E5515-E17E-470A-8FA9-78A570750317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CCBB765F-3790-4A19-B666-1ADBBDCD1E5B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7BD7C0BA-6ABC-4D52-81AA-D8593C30A97D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0FC49850-DFD3-4D68-9800-3E2BAB7E6D66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514C0D08-685F-4F4D-B42F-13BBEC074544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B6A37544-7DFA-4A8A-89DE-5038E2C2372B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47542838-4F8C-4880-9F0C-28906CFFC661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074AE72C-8027-49AC-B6CB-EBBEB1AE6CDB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7B583694-26A8-4B18-8B6C-C346F3357A0C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9" name="Gráfico 119">
              <a:extLst>
                <a:ext uri="{FF2B5EF4-FFF2-40B4-BE49-F238E27FC236}">
                  <a16:creationId xmlns:a16="http://schemas.microsoft.com/office/drawing/2014/main" id="{F480BF61-E150-48D7-AAA2-A4149FDB3CE0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56801D78-BEAA-4741-8A0D-EFB16EA26973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1" name="Espaço Reservado para Número de Slide 5">
            <a:extLst>
              <a:ext uri="{FF2B5EF4-FFF2-40B4-BE49-F238E27FC236}">
                <a16:creationId xmlns:a16="http://schemas.microsoft.com/office/drawing/2014/main" id="{C2D80DA2-FFB6-4342-8C63-9B2A4C7FC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15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29">
            <a:extLst>
              <a:ext uri="{FF2B5EF4-FFF2-40B4-BE49-F238E27FC236}">
                <a16:creationId xmlns:a16="http://schemas.microsoft.com/office/drawing/2014/main" id="{107BC821-D1D2-4528-B47F-A77F2DD278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23" name="Título 7">
            <a:extLst>
              <a:ext uri="{FF2B5EF4-FFF2-40B4-BE49-F238E27FC236}">
                <a16:creationId xmlns:a16="http://schemas.microsoft.com/office/drawing/2014/main" id="{8122D182-C8B7-4023-BC80-FB47B2910D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8982000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B68DA960-CAE2-4807-9A43-D3BB4C0272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11190288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025AC95-41C1-424C-BECC-D57BC7A2BD45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3FDE4788-B736-425F-B81B-3676F1598816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EB7AF670-9E29-4A9A-9103-E9BDA71FE07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4D76FA19-2460-427E-8C36-976A006C1F65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D2A2A2B6-DDE3-483D-BF40-CF34DC52EFC1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28B63261-1375-4DBF-96C3-8E6CCC47D6FA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46DE5D10-9B20-460C-B693-86AEBD7CAD35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9D79933A-2FCC-413A-97D4-732D13D0BD97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0DB3747F-CBE5-4FFF-A04E-E5D9858ADB36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F51BC513-DEB4-4487-BED9-4A75B5EAAC88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E0A40705-76CD-445A-A2C0-3E0F76140171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31CBA157-3AAB-4361-8E5D-A62DEC52AADC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93D25D72-D226-411B-86B9-6BC41A1E43CE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9" name="Gráfico 119">
              <a:extLst>
                <a:ext uri="{FF2B5EF4-FFF2-40B4-BE49-F238E27FC236}">
                  <a16:creationId xmlns:a16="http://schemas.microsoft.com/office/drawing/2014/main" id="{8A2F8D9A-EE3E-4C51-9F95-21D06A3A921A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0" name="Espaço Reservado para Número de Slide 5">
            <a:extLst>
              <a:ext uri="{FF2B5EF4-FFF2-40B4-BE49-F238E27FC236}">
                <a16:creationId xmlns:a16="http://schemas.microsoft.com/office/drawing/2014/main" id="{81D97045-36EE-49A9-B1A1-1F4783658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306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7">
            <a:extLst>
              <a:ext uri="{FF2B5EF4-FFF2-40B4-BE49-F238E27FC236}">
                <a16:creationId xmlns:a16="http://schemas.microsoft.com/office/drawing/2014/main" id="{92C0BA4B-47FA-4FBC-BD12-A63794A397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3411"/>
            <a:ext cx="8982000" cy="419410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8" name="Espaço Reservado para Texto 57">
            <a:extLst>
              <a:ext uri="{FF2B5EF4-FFF2-40B4-BE49-F238E27FC236}">
                <a16:creationId xmlns:a16="http://schemas.microsoft.com/office/drawing/2014/main" id="{E6A260BC-9DAB-4E37-BF69-5F08F6735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317893"/>
            <a:ext cx="11190288" cy="506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Espaço Reservado para Texto 29">
            <a:extLst>
              <a:ext uri="{FF2B5EF4-FFF2-40B4-BE49-F238E27FC236}">
                <a16:creationId xmlns:a16="http://schemas.microsoft.com/office/drawing/2014/main" id="{2270566A-2F24-4AA6-ACEC-645A08F8DF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925105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SUBTÍTULO EM CAIXA ALTA</a:t>
            </a: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DCD79C20-4069-4756-B980-A946AA6F75CF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971C703B-EA25-46BF-9677-2EA0AC474AE1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06827517-C576-4E0E-93FA-ED5E7A18CAEA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A253A32D-07E6-49C5-B849-00871BBAA10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BD88813C-68DC-4039-8078-D27FE80B10B4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549216A3-9D17-4ED5-AADC-D877D27AD485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280DB904-47F0-425B-B1A7-A7D8176B31E1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B57C10D9-EA93-42B4-A27D-E36181D13E83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FBDED6F2-BE2E-450E-BBB0-F74E75F18DD2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70F618B0-3B73-4FD0-BD41-92B18B1B4212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2D99C554-48BB-4E1F-947C-567E04EDE40D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242C9636-3F1C-421D-B816-E8170A1D56B9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4F6AA9C2-69F3-4949-922A-8354FCC973AD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1F95EE73-469E-45C5-9D99-767CC9B5A32A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9" name="Espaço Reservado para Número de Slide 5">
            <a:extLst>
              <a:ext uri="{FF2B5EF4-FFF2-40B4-BE49-F238E27FC236}">
                <a16:creationId xmlns:a16="http://schemas.microsoft.com/office/drawing/2014/main" id="{9C7CC26A-7090-4837-B37E-48639A416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494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29">
            <a:extLst>
              <a:ext uri="{FF2B5EF4-FFF2-40B4-BE49-F238E27FC236}">
                <a16:creationId xmlns:a16="http://schemas.microsoft.com/office/drawing/2014/main" id="{30A14F24-68E8-4AF8-BBC6-1B95ECAC33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1107987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SUBTÍTULO EM CAIXA ALTA</a:t>
            </a:r>
          </a:p>
        </p:txBody>
      </p:sp>
      <p:sp>
        <p:nvSpPr>
          <p:cNvPr id="7" name="Título 7">
            <a:extLst>
              <a:ext uri="{FF2B5EF4-FFF2-40B4-BE49-F238E27FC236}">
                <a16:creationId xmlns:a16="http://schemas.microsoft.com/office/drawing/2014/main" id="{CA92A614-661C-457B-9EC2-801789BA0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68"/>
            <a:ext cx="8982000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8" name="Espaço Reservado para Texto 57">
            <a:extLst>
              <a:ext uri="{FF2B5EF4-FFF2-40B4-BE49-F238E27FC236}">
                <a16:creationId xmlns:a16="http://schemas.microsoft.com/office/drawing/2014/main" id="{782CB718-7F11-4A42-9752-8E632AAD4C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11190288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7265D9E9-9A63-4333-81E8-B9295C15734A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608C738A-BE6B-4B81-94F1-2254C697CD5C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9ECBA944-646D-4990-B48B-ECD81D11C0AF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E942591B-8FC6-4AFB-B1A1-BAFB63D0A4EF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F5676148-D0ED-4AF3-819F-FD67D34F1371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4B4DE56E-20E1-4BBA-8056-AF13415C776F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6139BE88-4022-4640-B165-77EB048FE2E6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E483A442-A8B3-497C-9976-200CFE8D0239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BB927927-865B-4502-BABD-AE9E480400EC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E6AA22CF-3E30-4BDC-8F3C-359482D69459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9" name="Gráfico 119">
              <a:extLst>
                <a:ext uri="{FF2B5EF4-FFF2-40B4-BE49-F238E27FC236}">
                  <a16:creationId xmlns:a16="http://schemas.microsoft.com/office/drawing/2014/main" id="{A7FA044B-EBBF-458B-B981-29FDCDBDC6AD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0" name="Gráfico 119">
              <a:extLst>
                <a:ext uri="{FF2B5EF4-FFF2-40B4-BE49-F238E27FC236}">
                  <a16:creationId xmlns:a16="http://schemas.microsoft.com/office/drawing/2014/main" id="{D7B08BE6-6821-4055-B8CE-269FA24E84EF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6897E6F7-4E7E-400C-AE18-25096303E64E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F4B08F21-D5D3-40CE-913F-27EA65CC5E0D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23" name="Espaço Reservado para Número de Slide 5">
            <a:extLst>
              <a:ext uri="{FF2B5EF4-FFF2-40B4-BE49-F238E27FC236}">
                <a16:creationId xmlns:a16="http://schemas.microsoft.com/office/drawing/2014/main" id="{2B20A79E-92C8-4E48-BD80-C69164EAE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359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3DE709-50A2-43F2-87F9-09AD6B10C7F1}"/>
              </a:ext>
            </a:extLst>
          </p:cNvPr>
          <p:cNvSpPr/>
          <p:nvPr userDrawn="1"/>
        </p:nvSpPr>
        <p:spPr>
          <a:xfrm flipH="1">
            <a:off x="6094800" y="0"/>
            <a:ext cx="6094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3280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5327919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5327919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CC6404DA-2E20-46A1-9319-9E056D12B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306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89DFEC8-9D57-4122-8828-62F8683221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8306" y="717459"/>
            <a:ext cx="5327919" cy="619599"/>
          </a:xfrm>
        </p:spPr>
        <p:txBody>
          <a:bodyPr/>
          <a:lstStyle>
            <a:lvl1pPr marL="0" indent="0">
              <a:buNone/>
              <a:defRPr lang="pt-BR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Título do slide em duas linhas, título do slide em duas linhas. </a:t>
            </a:r>
          </a:p>
        </p:txBody>
      </p:sp>
    </p:spTree>
    <p:extLst>
      <p:ext uri="{BB962C8B-B14F-4D97-AF65-F5344CB8AC3E}">
        <p14:creationId xmlns:p14="http://schemas.microsoft.com/office/powerpoint/2010/main" val="1205169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7771200" y="0"/>
            <a:ext cx="4420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3" y="460875"/>
            <a:ext cx="7004425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7004319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5" name="Espaço Reservado para Texto 57">
            <a:extLst>
              <a:ext uri="{FF2B5EF4-FFF2-40B4-BE49-F238E27FC236}">
                <a16:creationId xmlns:a16="http://schemas.microsoft.com/office/drawing/2014/main" id="{736EB6F7-B3E2-4183-9145-E3D5BF7F0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51519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1096845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77712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3" y="460875"/>
            <a:ext cx="7004425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7004319" cy="619601"/>
          </a:xfrm>
        </p:spPr>
        <p:txBody>
          <a:bodyPr anchor="b" anchorCtr="0"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Espaço Reservado para Texto 57">
            <a:extLst>
              <a:ext uri="{FF2B5EF4-FFF2-40B4-BE49-F238E27FC236}">
                <a16:creationId xmlns:a16="http://schemas.microsoft.com/office/drawing/2014/main" id="{48722AD3-5463-428F-BCDA-B3943CE48D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51519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2385688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4436456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3412"/>
            <a:ext cx="3651519" cy="592833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7004319" cy="52553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500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4436456" y="0"/>
            <a:ext cx="7755544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3412"/>
            <a:ext cx="3651519" cy="592833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7004319" cy="5255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684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582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FC3141F-1B3F-4F73-927D-9F33A6EAD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304" y="5198443"/>
            <a:ext cx="11192400" cy="903600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pt-BR"/>
              <a:t>Título do Slide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6DF7C342-33C3-45E1-AFF3-83A5981BEEFE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E38CA142-934B-4258-9FDD-19EB0F14B25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027D6727-BDB0-4C12-BCB1-FF60607ADB40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C90052C1-55E0-41D5-8A57-6F12CD8A364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319A1B56-44E5-4DA1-B03A-EF34789B4CA2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2B07B502-73E6-4C9D-95DA-C29ECA61AD03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623D3FEC-60F7-4ED1-9C35-AF9D5E64F89F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4F5D2F3D-7F9E-4F68-B95C-39149E97069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012CDDC8-DCD5-4744-BBFD-25BAD4D4435E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C1D40589-68F8-4546-A849-0CF35424A5AA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A02D81EB-5ABB-4344-9412-E8E9FF938A19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D7C1F6FE-8397-4E24-97F7-AB46F6D87F7D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35B5D4F9-EA6F-4C1A-905F-002DD9FF6CC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7733D259-95D1-45B8-8752-C0F6E27D3B70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3" name="Espaço Reservado para Número de Slide 5">
            <a:extLst>
              <a:ext uri="{FF2B5EF4-FFF2-40B4-BE49-F238E27FC236}">
                <a16:creationId xmlns:a16="http://schemas.microsoft.com/office/drawing/2014/main" id="{237D0AD7-95F9-4A0F-A887-D76C0F1A0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7A9DAE25-C713-43A0-B113-373AECC36060}"/>
              </a:ext>
            </a:extLst>
          </p:cNvPr>
          <p:cNvCxnSpPr>
            <a:cxnSpLocks/>
          </p:cNvCxnSpPr>
          <p:nvPr userDrawn="1"/>
        </p:nvCxnSpPr>
        <p:spPr>
          <a:xfrm>
            <a:off x="972304" y="6102671"/>
            <a:ext cx="1121969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982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1CC21B9F-6153-4D51-B4D1-623C15FB3B40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1214B995-BD6A-451E-BB19-868FBBE27FB7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7D846833-026F-4352-B827-B6CDBCCE339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2590718E-599A-4558-B6ED-9110C67F0038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7CD595AC-AD0D-40AC-B82E-3E78226B5FAA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AFCA6FB8-CDA7-436F-930F-E9867D67AF3D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3BE9A7E7-36DB-4AA4-8CAD-56191995E390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8993C415-95DF-405B-A506-3C42E878F7BD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4EE57B88-2A16-475C-9682-73EC25DCA5C7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DFF122B5-BBE5-4322-AF80-D72404F0BB2B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5EAB95A6-F209-4B11-9C5E-755F06B635EC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4BC44BE4-64B7-4D61-B217-08BFB24B83BA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C8E180FB-6865-4569-A9F9-45738304F2A3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9" name="Gráfico 119">
              <a:extLst>
                <a:ext uri="{FF2B5EF4-FFF2-40B4-BE49-F238E27FC236}">
                  <a16:creationId xmlns:a16="http://schemas.microsoft.com/office/drawing/2014/main" id="{D8F199E8-35C2-4DE4-B5B2-F204D40A3FC6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20" name="Espaço Reservado para Número de Slide 5">
            <a:extLst>
              <a:ext uri="{FF2B5EF4-FFF2-40B4-BE49-F238E27FC236}">
                <a16:creationId xmlns:a16="http://schemas.microsoft.com/office/drawing/2014/main" id="{55A0C2E2-925A-424D-9E16-8956CC9FB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" name="Título 20">
            <a:extLst>
              <a:ext uri="{FF2B5EF4-FFF2-40B4-BE49-F238E27FC236}">
                <a16:creationId xmlns:a16="http://schemas.microsoft.com/office/drawing/2014/main" id="{8DD23041-0AE5-4DB4-9386-BA3D4A214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66800" y="2574000"/>
            <a:ext cx="3492000" cy="2977200"/>
          </a:xfrm>
        </p:spPr>
        <p:txBody>
          <a:bodyPr anchor="b" anchorCtr="0"/>
          <a:lstStyle>
            <a:lvl1pPr>
              <a:defRPr sz="2800"/>
            </a:lvl1pPr>
          </a:lstStyle>
          <a:p>
            <a:r>
              <a:rPr lang="pt-BR"/>
              <a:t>Título do capítulo</a:t>
            </a:r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0B9AD313-1BB0-43EB-ABD9-35ADABC2C2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66800" y="5551200"/>
            <a:ext cx="3492000" cy="313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t-BR" err="1"/>
              <a:t>text</a:t>
            </a:r>
            <a:endParaRPr lang="pt-BR"/>
          </a:p>
        </p:txBody>
      </p:sp>
      <p:sp>
        <p:nvSpPr>
          <p:cNvPr id="27" name="Espaço Reservado para Texto 26">
            <a:extLst>
              <a:ext uri="{FF2B5EF4-FFF2-40B4-BE49-F238E27FC236}">
                <a16:creationId xmlns:a16="http://schemas.microsoft.com/office/drawing/2014/main" id="{671BCE57-F9D5-4721-BFBB-6A8C3E7052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7055" y="3935853"/>
            <a:ext cx="1024625" cy="2165350"/>
          </a:xfrm>
        </p:spPr>
        <p:txBody>
          <a:bodyPr anchor="b" anchorCtr="0"/>
          <a:lstStyle>
            <a:lvl1pPr marL="0" indent="0">
              <a:buNone/>
              <a:defRPr sz="11000">
                <a:latin typeface="+mj-lt"/>
              </a:defRPr>
            </a:lvl1pPr>
          </a:lstStyle>
          <a:p>
            <a:pPr lvl="0"/>
            <a:r>
              <a:rPr lang="pt-BR"/>
              <a:t>1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D4FF2E5E-D37A-406F-B873-AB4C5CEFFCA6}"/>
              </a:ext>
            </a:extLst>
          </p:cNvPr>
          <p:cNvCxnSpPr>
            <a:cxnSpLocks/>
          </p:cNvCxnSpPr>
          <p:nvPr userDrawn="1"/>
        </p:nvCxnSpPr>
        <p:spPr>
          <a:xfrm>
            <a:off x="972304" y="6102671"/>
            <a:ext cx="1121969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107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3DE709-50A2-43F2-87F9-09AD6B10C7F1}"/>
              </a:ext>
            </a:extLst>
          </p:cNvPr>
          <p:cNvSpPr/>
          <p:nvPr userDrawn="1"/>
        </p:nvSpPr>
        <p:spPr>
          <a:xfrm flipH="1">
            <a:off x="6094800" y="0"/>
            <a:ext cx="6094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3280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5327919" cy="619601"/>
          </a:xfrm>
        </p:spPr>
        <p:txBody>
          <a:bodyPr anchor="b" anchorCtr="0"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5327919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CC6404DA-2E20-46A1-9319-9E056D12B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306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89DFEC8-9D57-4122-8828-62F8683221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8306" y="717459"/>
            <a:ext cx="5327919" cy="619599"/>
          </a:xfrm>
        </p:spPr>
        <p:txBody>
          <a:bodyPr/>
          <a:lstStyle>
            <a:lvl1pPr marL="0" indent="0">
              <a:buNone/>
              <a:defRPr lang="pt-BR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Título do slide em duas linhas, título do slide em duas linhas. </a:t>
            </a:r>
          </a:p>
        </p:txBody>
      </p:sp>
    </p:spTree>
    <p:extLst>
      <p:ext uri="{BB962C8B-B14F-4D97-AF65-F5344CB8AC3E}">
        <p14:creationId xmlns:p14="http://schemas.microsoft.com/office/powerpoint/2010/main" val="2359972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7771200" y="0"/>
            <a:ext cx="4420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3" y="460875"/>
            <a:ext cx="7004425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7004319" cy="619601"/>
          </a:xfrm>
        </p:spPr>
        <p:txBody>
          <a:bodyPr anchor="b" anchorCtr="0"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5" name="Espaço Reservado para Texto 57">
            <a:extLst>
              <a:ext uri="{FF2B5EF4-FFF2-40B4-BE49-F238E27FC236}">
                <a16:creationId xmlns:a16="http://schemas.microsoft.com/office/drawing/2014/main" id="{736EB6F7-B3E2-4183-9145-E3D5BF7F0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51519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17106600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77712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3" y="460875"/>
            <a:ext cx="7004425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7004319" cy="619601"/>
          </a:xfrm>
        </p:spPr>
        <p:txBody>
          <a:bodyPr anchor="b" anchorCtr="0"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Espaço Reservado para Texto 57">
            <a:extLst>
              <a:ext uri="{FF2B5EF4-FFF2-40B4-BE49-F238E27FC236}">
                <a16:creationId xmlns:a16="http://schemas.microsoft.com/office/drawing/2014/main" id="{48722AD3-5463-428F-BCDA-B3943CE48D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51519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4137222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4436456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3412"/>
            <a:ext cx="3651519" cy="592833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7004319" cy="5255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046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4436456" y="0"/>
            <a:ext cx="7755544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3412"/>
            <a:ext cx="3651519" cy="592833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7004319" cy="5255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791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7544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FC3141F-1B3F-4F73-927D-9F33A6EAD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304" y="5198443"/>
            <a:ext cx="11192400" cy="903600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pt-BR"/>
              <a:t>Título do Slide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6DF7C342-33C3-45E1-AFF3-83A5981BEEFE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E38CA142-934B-4258-9FDD-19EB0F14B25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027D6727-BDB0-4C12-BCB1-FF60607ADB40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C90052C1-55E0-41D5-8A57-6F12CD8A364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319A1B56-44E5-4DA1-B03A-EF34789B4CA2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2B07B502-73E6-4C9D-95DA-C29ECA61AD03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623D3FEC-60F7-4ED1-9C35-AF9D5E64F89F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4F5D2F3D-7F9E-4F68-B95C-39149E97069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012CDDC8-DCD5-4744-BBFD-25BAD4D4435E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C1D40589-68F8-4546-A849-0CF35424A5AA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A02D81EB-5ABB-4344-9412-E8E9FF938A19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D7C1F6FE-8397-4E24-97F7-AB46F6D87F7D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35B5D4F9-EA6F-4C1A-905F-002DD9FF6CC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7733D259-95D1-45B8-8752-C0F6E27D3B70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3" name="Espaço Reservado para Número de Slide 5">
            <a:extLst>
              <a:ext uri="{FF2B5EF4-FFF2-40B4-BE49-F238E27FC236}">
                <a16:creationId xmlns:a16="http://schemas.microsoft.com/office/drawing/2014/main" id="{237D0AD7-95F9-4A0F-A887-D76C0F1A0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FDFDEE74-1B68-47BD-9348-AA24C4396757}"/>
              </a:ext>
            </a:extLst>
          </p:cNvPr>
          <p:cNvCxnSpPr>
            <a:cxnSpLocks/>
          </p:cNvCxnSpPr>
          <p:nvPr userDrawn="1"/>
        </p:nvCxnSpPr>
        <p:spPr>
          <a:xfrm>
            <a:off x="972304" y="6102671"/>
            <a:ext cx="112196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6572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3DE709-50A2-43F2-87F9-09AD6B10C7F1}"/>
              </a:ext>
            </a:extLst>
          </p:cNvPr>
          <p:cNvSpPr/>
          <p:nvPr userDrawn="1"/>
        </p:nvSpPr>
        <p:spPr>
          <a:xfrm flipH="1">
            <a:off x="6094800" y="0"/>
            <a:ext cx="6094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3280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5327919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5327919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CC6404DA-2E20-46A1-9319-9E056D12B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306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89DFEC8-9D57-4122-8828-62F8683221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8306" y="717459"/>
            <a:ext cx="5327919" cy="619599"/>
          </a:xfrm>
        </p:spPr>
        <p:txBody>
          <a:bodyPr/>
          <a:lstStyle>
            <a:lvl1pPr marL="0" indent="0">
              <a:buNone/>
              <a:defRPr lang="pt-BR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Título do slide em duas linhas, título do slide em duas linhas. </a:t>
            </a:r>
          </a:p>
        </p:txBody>
      </p:sp>
    </p:spTree>
    <p:extLst>
      <p:ext uri="{BB962C8B-B14F-4D97-AF65-F5344CB8AC3E}">
        <p14:creationId xmlns:p14="http://schemas.microsoft.com/office/powerpoint/2010/main" val="27827755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3DE709-50A2-43F2-87F9-09AD6B10C7F1}"/>
              </a:ext>
            </a:extLst>
          </p:cNvPr>
          <p:cNvSpPr/>
          <p:nvPr userDrawn="1"/>
        </p:nvSpPr>
        <p:spPr>
          <a:xfrm flipH="1">
            <a:off x="0" y="0"/>
            <a:ext cx="6094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60875"/>
            <a:ext cx="53280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5327919" cy="619601"/>
          </a:xfrm>
        </p:spPr>
        <p:txBody>
          <a:bodyPr anchor="b" anchorCtr="0"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CC6404DA-2E20-46A1-9319-9E056D12B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306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89DFEC8-9D57-4122-8828-62F8683221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8306" y="717459"/>
            <a:ext cx="5327919" cy="619599"/>
          </a:xfrm>
        </p:spPr>
        <p:txBody>
          <a:bodyPr/>
          <a:lstStyle>
            <a:lvl1pPr marL="0" indent="0">
              <a:buNone/>
              <a:defRPr lang="pt-BR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Título do slide em duas linhas, título do slide em duas linhas. </a:t>
            </a:r>
          </a:p>
        </p:txBody>
      </p:sp>
    </p:spTree>
    <p:extLst>
      <p:ext uri="{BB962C8B-B14F-4D97-AF65-F5344CB8AC3E}">
        <p14:creationId xmlns:p14="http://schemas.microsoft.com/office/powerpoint/2010/main" val="671071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7771200" y="0"/>
            <a:ext cx="44208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3" y="460875"/>
            <a:ext cx="7004425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7004319" cy="619601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5" name="Espaço Reservado para Texto 57">
            <a:extLst>
              <a:ext uri="{FF2B5EF4-FFF2-40B4-BE49-F238E27FC236}">
                <a16:creationId xmlns:a16="http://schemas.microsoft.com/office/drawing/2014/main" id="{736EB6F7-B3E2-4183-9145-E3D5BF7F0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51519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3605045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7771200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" name="Espaço Reservado para Texto 29">
            <a:extLst>
              <a:ext uri="{FF2B5EF4-FFF2-40B4-BE49-F238E27FC236}">
                <a16:creationId xmlns:a16="http://schemas.microsoft.com/office/drawing/2014/main" id="{AC208C05-907C-466D-B863-60E963F819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3" y="460875"/>
            <a:ext cx="7004425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3" name="Título 7">
            <a:extLst>
              <a:ext uri="{FF2B5EF4-FFF2-40B4-BE49-F238E27FC236}">
                <a16:creationId xmlns:a16="http://schemas.microsoft.com/office/drawing/2014/main" id="{51C262F3-D2EC-4369-BB91-1769E3B62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17457"/>
            <a:ext cx="7004319" cy="619601"/>
          </a:xfrm>
        </p:spPr>
        <p:txBody>
          <a:bodyPr anchor="b" anchorCtr="0"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Espaço Reservado para Texto 57">
            <a:extLst>
              <a:ext uri="{FF2B5EF4-FFF2-40B4-BE49-F238E27FC236}">
                <a16:creationId xmlns:a16="http://schemas.microsoft.com/office/drawing/2014/main" id="{48722AD3-5463-428F-BCDA-B3943CE48D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51519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391872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4436456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3412"/>
            <a:ext cx="3651519" cy="592833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7004319" cy="52553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852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4436456" y="0"/>
            <a:ext cx="7755544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3412"/>
            <a:ext cx="3651519" cy="592833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7004319" cy="5255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94EE855-6873-44B4-B1DA-CEA2B25F843B}"/>
              </a:ext>
            </a:extLst>
          </p:cNvPr>
          <p:cNvGrpSpPr/>
          <p:nvPr userDrawn="1"/>
        </p:nvGrpSpPr>
        <p:grpSpPr>
          <a:xfrm>
            <a:off x="10696385" y="496766"/>
            <a:ext cx="959362" cy="132951"/>
            <a:chOff x="2565680" y="3260006"/>
            <a:chExt cx="1474072" cy="204281"/>
          </a:xfrm>
          <a:solidFill>
            <a:schemeClr val="tx1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EEB23378-111F-4D0B-A6CD-3AE7DF11E48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251D9079-332A-433A-8FCC-D647EECA4AD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6FF9AFA8-3DD1-4D42-9C7B-EC637006FE5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AAF98CA5-84FE-4059-B67B-C4B2D1EB6B7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4400FB0A-AFBC-4C89-8182-07E10CDC13AB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BA43ED9D-BB38-4983-B29F-619E84BB0C1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BF6CE42-9057-4196-BA10-D10E584EA8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9E659127-E95E-4C81-AE15-8A8EE51AF3A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C2B7AE8C-53E5-4FD3-A320-BEBAED87D8FD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B3CCEAE7-28DF-4009-84ED-DCB955EB72E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98E026B1-92DA-4294-99C9-EF7D29DAB82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3AC75E03-1AC0-4792-BC95-1683FBF4F095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D5C7899-E025-4395-9340-32CE9E6E30B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9" name="Espaço Reservado para Número de Slide 5">
            <a:extLst>
              <a:ext uri="{FF2B5EF4-FFF2-40B4-BE49-F238E27FC236}">
                <a16:creationId xmlns:a16="http://schemas.microsoft.com/office/drawing/2014/main" id="{B4CA8E9C-F703-47D9-8BD1-B6AB0E432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2823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7624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811BA80C-BD11-8B3F-7CD9-C367BCF3EAE6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chemeClr val="bg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C18459BD-1C78-877C-D888-00D3D69BF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73496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FC3141F-1B3F-4F73-927D-9F33A6EAD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304" y="5198443"/>
            <a:ext cx="11192400" cy="903600"/>
          </a:xfrm>
        </p:spPr>
        <p:txBody>
          <a:bodyPr anchor="ctr" anchorCtr="0"/>
          <a:lstStyle>
            <a:lvl1pPr>
              <a:defRPr sz="6000">
                <a:solidFill>
                  <a:schemeClr val="accent1"/>
                </a:solidFill>
                <a:latin typeface="PP Telegraf UltraLight" panose="00000300000000000000" pitchFamily="2" charset="0"/>
              </a:defRPr>
            </a:lvl1pPr>
          </a:lstStyle>
          <a:p>
            <a:r>
              <a:rPr lang="pt-BR"/>
              <a:t>Título do Slide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6DF7C342-33C3-45E1-AFF3-83A5981BEEFE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E38CA142-934B-4258-9FDD-19EB0F14B259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027D6727-BDB0-4C12-BCB1-FF60607ADB40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C90052C1-55E0-41D5-8A57-6F12CD8A3643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319A1B56-44E5-4DA1-B03A-EF34789B4CA2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2B07B502-73E6-4C9D-95DA-C29ECA61AD03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623D3FEC-60F7-4ED1-9C35-AF9D5E64F89F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4F5D2F3D-7F9E-4F68-B95C-39149E97069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012CDDC8-DCD5-4744-BBFD-25BAD4D4435E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C1D40589-68F8-4546-A849-0CF35424A5AA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A02D81EB-5ABB-4344-9412-E8E9FF938A19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D7C1F6FE-8397-4E24-97F7-AB46F6D87F7D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35B5D4F9-EA6F-4C1A-905F-002DD9FF6CC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7733D259-95D1-45B8-8752-C0F6E27D3B70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BF2311C3-E53F-49CD-964B-936CBEB46AAA}"/>
              </a:ext>
            </a:extLst>
          </p:cNvPr>
          <p:cNvCxnSpPr>
            <a:cxnSpLocks/>
          </p:cNvCxnSpPr>
          <p:nvPr userDrawn="1"/>
        </p:nvCxnSpPr>
        <p:spPr>
          <a:xfrm>
            <a:off x="972304" y="6102671"/>
            <a:ext cx="1121969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paço Reservado para Número de Slide 5">
            <a:extLst>
              <a:ext uri="{FF2B5EF4-FFF2-40B4-BE49-F238E27FC236}">
                <a16:creationId xmlns:a16="http://schemas.microsoft.com/office/drawing/2014/main" id="{C06A97B1-DDAF-442F-9493-21EB4C805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4644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1 Lin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35547AAE-4161-AAD8-6918-11903A3F22B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chemeClr val="bg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64" name="Título 7">
            <a:extLst>
              <a:ext uri="{FF2B5EF4-FFF2-40B4-BE49-F238E27FC236}">
                <a16:creationId xmlns:a16="http://schemas.microsoft.com/office/drawing/2014/main" id="{2B4EC470-0D96-4FD2-9C80-1AB7E196C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3"/>
            <a:ext cx="8982000" cy="436718"/>
          </a:xfrm>
        </p:spPr>
        <p:txBody>
          <a:bodyPr lIns="90000" tIns="46800" rIns="90000" bIns="46800"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14BD4DE-9198-4290-AF57-9E2617313162}"/>
              </a:ext>
            </a:extLst>
          </p:cNvPr>
          <p:cNvCxnSpPr/>
          <p:nvPr userDrawn="1"/>
        </p:nvCxnSpPr>
        <p:spPr>
          <a:xfrm>
            <a:off x="485775" y="889941"/>
            <a:ext cx="117062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22397595-BE5D-4CC0-98BA-2219AB311B9A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C957D807-1CDB-47D0-9E5B-86F1D7A3D773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98513A2A-C3AF-4353-BA88-7A792CBCB935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7A2F80C0-955D-47B5-8012-84DAF8C0F43C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AEA622BD-CACE-440B-88D8-1DFC3F88E681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01D39F85-10B4-4253-B917-3D038183E444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6FB63C37-FF2B-4E6C-9D41-BB3E5642EB71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9D70983B-9D72-4A88-A2C7-7051CE1797AF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E6A5D27D-4635-4CC1-B674-C76447D85233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AF0B2795-BCB0-4A42-9196-01E35BCA9C9C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92595E73-4A08-4501-BADB-872F78CB655A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4729B393-7206-4550-8F1C-03762D50820D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C8EDC550-CB94-471E-BD99-592118888AB0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D4F15440-8C99-4C4C-B3A0-5EDE32380609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0" name="Espaço Reservado para Número de Slide 5">
            <a:extLst>
              <a:ext uri="{FF2B5EF4-FFF2-40B4-BE49-F238E27FC236}">
                <a16:creationId xmlns:a16="http://schemas.microsoft.com/office/drawing/2014/main" id="{8801EA0F-C267-4473-95F5-F9FA1936D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6" name="Espaço Reservado para Texto 57">
            <a:extLst>
              <a:ext uri="{FF2B5EF4-FFF2-40B4-BE49-F238E27FC236}">
                <a16:creationId xmlns:a16="http://schemas.microsoft.com/office/drawing/2014/main" id="{45FCE25E-38E9-4F9E-886D-486DAC57D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018530"/>
            <a:ext cx="11190288" cy="535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3937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2 Lin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7">
            <a:extLst>
              <a:ext uri="{FF2B5EF4-FFF2-40B4-BE49-F238E27FC236}">
                <a16:creationId xmlns:a16="http://schemas.microsoft.com/office/drawing/2014/main" id="{C1906B07-C8AF-4640-8170-5EB226190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2"/>
            <a:ext cx="8982000" cy="619601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4" name="Espaço Reservado para Texto 57">
            <a:extLst>
              <a:ext uri="{FF2B5EF4-FFF2-40B4-BE49-F238E27FC236}">
                <a16:creationId xmlns:a16="http://schemas.microsoft.com/office/drawing/2014/main" id="{8919B9E6-2F9E-4AFE-B0C9-4B64E209D7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205814"/>
            <a:ext cx="11190288" cy="51759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D7E99F5-24DE-4301-BD6C-2F32C5C22E4E}"/>
              </a:ext>
            </a:extLst>
          </p:cNvPr>
          <p:cNvCxnSpPr/>
          <p:nvPr userDrawn="1"/>
        </p:nvCxnSpPr>
        <p:spPr>
          <a:xfrm>
            <a:off x="485775" y="1083841"/>
            <a:ext cx="117062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DA62E02B-EDBB-4F0A-87E7-6A97F3DCF130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F8E0EA30-F592-4056-8EB2-2D2C594CBA8B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5C072497-DC32-4D6C-8D36-57BB2DAAA4AC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FD4F2BBA-D136-4ECB-8693-A5701A40037B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5B646CEF-BCE4-41F8-8F45-C138CA9498CA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C13D4B7A-F39F-4622-9E92-7702A53E00CD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25A14C32-E3C1-404B-886E-56C46D6B812D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DFB3AEE2-E855-45EA-9419-0A9AA2D4E5B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E336EBDE-6800-4171-BC8A-5B45424414DC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7F128633-096F-4438-8E85-2F9CFED67331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2DC93E30-A10C-4E25-BD84-271FC2D6C84B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2DCC672D-B67A-407D-A269-17395DF024A3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5ED040A7-8208-4988-B72B-1EDD8DAF0523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A21A5076-2408-47D2-BC39-1407F899DA4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6" name="Espaço Reservado para Número de Slide 5">
            <a:extLst>
              <a:ext uri="{FF2B5EF4-FFF2-40B4-BE49-F238E27FC236}">
                <a16:creationId xmlns:a16="http://schemas.microsoft.com/office/drawing/2014/main" id="{114A43A2-BE6C-47CF-9B4A-FE7378AC0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07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1 Linha Index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7">
            <a:extLst>
              <a:ext uri="{FF2B5EF4-FFF2-40B4-BE49-F238E27FC236}">
                <a16:creationId xmlns:a16="http://schemas.microsoft.com/office/drawing/2014/main" id="{1093C609-2E87-4075-96E6-3B35849C41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42732"/>
            <a:ext cx="11190288" cy="419410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26" name="Espaço Reservado para Texto 57">
            <a:extLst>
              <a:ext uri="{FF2B5EF4-FFF2-40B4-BE49-F238E27FC236}">
                <a16:creationId xmlns:a16="http://schemas.microsoft.com/office/drawing/2014/main" id="{F9907388-7AE7-4D30-8371-5B957070C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301755"/>
            <a:ext cx="11190288" cy="507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30" name="Espaço Reservado para Texto 29">
            <a:extLst>
              <a:ext uri="{FF2B5EF4-FFF2-40B4-BE49-F238E27FC236}">
                <a16:creationId xmlns:a16="http://schemas.microsoft.com/office/drawing/2014/main" id="{092F6B01-CC65-41C0-9B2E-5C6BA20C0C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7A9C8332-8A5D-440B-A521-4D7D115B2815}"/>
              </a:ext>
            </a:extLst>
          </p:cNvPr>
          <p:cNvCxnSpPr>
            <a:cxnSpLocks/>
          </p:cNvCxnSpPr>
          <p:nvPr userDrawn="1"/>
        </p:nvCxnSpPr>
        <p:spPr>
          <a:xfrm>
            <a:off x="485775" y="1168244"/>
            <a:ext cx="117062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AEB4FA6D-33F8-4D5C-81C8-817200015B11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0EC0A59B-0B32-47AC-9233-F08FAAF4B61D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3232584A-B26C-4420-8312-505471658D9E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9EFF8583-93A3-4FB0-9F57-B6789B8E5945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84330285-BC5D-41A4-A3BF-71F327AF87D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454F30D1-277D-4544-A258-12AE68150837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E9498481-7462-425D-BE2C-8F7449841CA9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7A89B0F5-ABAA-4E30-81AC-8EAEA2CEC156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3AB7FCC9-CBC7-4562-AF4C-5E960E975AD2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B1E57F9B-3776-4154-8A72-64E939E7EAFF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9E3235ED-55A5-4934-A89B-038D903742CE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4E6594AE-3EDE-40F9-9925-F7DDA83265DE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D8460713-CCE2-45F9-8EEC-179BAF6CB1C9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7E6093B8-5236-4CA2-B67C-A927B156F728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9" name="Espaço Reservado para Número de Slide 5">
            <a:extLst>
              <a:ext uri="{FF2B5EF4-FFF2-40B4-BE49-F238E27FC236}">
                <a16:creationId xmlns:a16="http://schemas.microsoft.com/office/drawing/2014/main" id="{B0E02C57-095D-4ADB-91D0-59559ED19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8653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2 Linha Index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ítulo 7">
            <a:extLst>
              <a:ext uri="{FF2B5EF4-FFF2-40B4-BE49-F238E27FC236}">
                <a16:creationId xmlns:a16="http://schemas.microsoft.com/office/drawing/2014/main" id="{CBB52031-25C1-4C44-991F-9B3E4F2A4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39491"/>
            <a:ext cx="11190288" cy="619601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1A1DAD8C-D17D-4C7B-9CDF-5270CD93070D}"/>
              </a:ext>
            </a:extLst>
          </p:cNvPr>
          <p:cNvCxnSpPr/>
          <p:nvPr userDrawn="1"/>
        </p:nvCxnSpPr>
        <p:spPr>
          <a:xfrm>
            <a:off x="485775" y="1373160"/>
            <a:ext cx="117062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F31AB89-1042-46FE-BFF7-0CC6EBDE9C87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1FB36120-D46D-49C1-9EBB-FB4154A47995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7D97C1B0-0081-492C-B74E-F777A42BE7EA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4E8BBC29-5A0E-4662-8E3A-EBE933C2E288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54A5F8C1-BAA6-40BD-889A-CABBA7432B1F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55079BCC-A0B1-4709-A5A6-4D537EA583B4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176E9C5A-9896-4C2F-8F87-1ED9852C4337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A6252198-4249-4D37-B644-B2F4BD9C6577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E7A1EEB4-5F3B-4AB3-8EDB-A80586C63844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BE0DB05C-D4D2-48B5-AF87-AA5432D6D7C5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D0F87F7D-A77A-4CFE-97FD-CDCCCFC7FAF3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156E167A-4589-4173-A19D-2842CAF92EEF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D7FC85C6-F5C1-4748-953C-5CC1D9458CE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E9228515-014F-414F-8256-51353F2D913A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5" name="Espaço Reservado para Texto 29">
            <a:extLst>
              <a:ext uri="{FF2B5EF4-FFF2-40B4-BE49-F238E27FC236}">
                <a16:creationId xmlns:a16="http://schemas.microsoft.com/office/drawing/2014/main" id="{B51CD1A2-FE2F-4A1F-9262-94E651B9F5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386B426-7B24-47EB-B717-41B0FD3DBC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03273"/>
            <a:ext cx="11190288" cy="48784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255EA-C79C-42F8-AEC3-6F0ACA7197C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D626E-0101-419A-92D3-70ABFF06330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212F0-B9CC-4E4F-8F80-F10DD238A0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CDAAEE3F-1223-C3FB-EEBA-A5C6B4585D56}"/>
              </a:ext>
            </a:extLst>
          </p:cNvPr>
          <p:cNvSpPr txBox="1">
            <a:spLocks/>
          </p:cNvSpPr>
          <p:nvPr userDrawn="1"/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spcBef>
                <a:spcPts val="200"/>
              </a:spcBef>
              <a:spcAft>
                <a:spcPts val="20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6772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exto 57">
            <a:extLst>
              <a:ext uri="{FF2B5EF4-FFF2-40B4-BE49-F238E27FC236}">
                <a16:creationId xmlns:a16="http://schemas.microsoft.com/office/drawing/2014/main" id="{3CB51034-953B-4E04-A932-D68BD56598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018530"/>
            <a:ext cx="11190288" cy="535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30100A7-9369-426B-96BC-562F00CE5AA3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0" name="Gráfico 119">
              <a:extLst>
                <a:ext uri="{FF2B5EF4-FFF2-40B4-BE49-F238E27FC236}">
                  <a16:creationId xmlns:a16="http://schemas.microsoft.com/office/drawing/2014/main" id="{FB9D21D8-4FCE-464F-B9FD-31EF76159A2B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61B89C00-3E10-4019-9480-AAC87D307E60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9" name="Gráfico 119">
              <a:extLst>
                <a:ext uri="{FF2B5EF4-FFF2-40B4-BE49-F238E27FC236}">
                  <a16:creationId xmlns:a16="http://schemas.microsoft.com/office/drawing/2014/main" id="{01335C8C-08D6-4F51-83BC-89897C306F8B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0" name="Gráfico 119">
              <a:extLst>
                <a:ext uri="{FF2B5EF4-FFF2-40B4-BE49-F238E27FC236}">
                  <a16:creationId xmlns:a16="http://schemas.microsoft.com/office/drawing/2014/main" id="{6B34697F-867F-45C4-8ECB-3346D2839F55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7C98295F-7F27-4395-8336-9B0501D6B425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CB184721-2DD9-4E11-99DA-EAB630716CE3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86FBE792-BEB6-42F2-AF17-19578C25B872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E78BA4E8-7902-40DF-B867-BAC7274A8B6C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2DDE51BE-7F4B-4006-9703-47E16F1C199F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BB21A503-BF7C-4352-A23D-CC1215B4D816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1D3FF00F-4E14-468A-9166-DFFBFB1EE05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A24F082B-2B4E-40E2-9899-7DCA5A7A43CA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4D9A9C89-9C8E-4504-8C68-B361C6D06E8E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1" name="Título 7">
            <a:extLst>
              <a:ext uri="{FF2B5EF4-FFF2-40B4-BE49-F238E27FC236}">
                <a16:creationId xmlns:a16="http://schemas.microsoft.com/office/drawing/2014/main" id="{FF9DC59D-54C7-4862-84EA-63FB9D438F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3"/>
            <a:ext cx="8982000" cy="436718"/>
          </a:xfrm>
        </p:spPr>
        <p:txBody>
          <a:bodyPr lIns="90000" tIns="46800" rIns="90000" bIns="46800"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52" name="Espaço Reservado para Número de Slide 5">
            <a:extLst>
              <a:ext uri="{FF2B5EF4-FFF2-40B4-BE49-F238E27FC236}">
                <a16:creationId xmlns:a16="http://schemas.microsoft.com/office/drawing/2014/main" id="{F3ED0B49-6122-497D-8BBB-7A799D0C1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8143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38F297D-745F-4C74-AAA0-8BE521E31F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50172"/>
            <a:ext cx="8982000" cy="619601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9" name="Espaço Reservado para Texto 57">
            <a:extLst>
              <a:ext uri="{FF2B5EF4-FFF2-40B4-BE49-F238E27FC236}">
                <a16:creationId xmlns:a16="http://schemas.microsoft.com/office/drawing/2014/main" id="{60940E62-573B-4395-BFDA-44552B041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205814"/>
            <a:ext cx="11190288" cy="51759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8ACB1E8-30E1-4343-8EEF-20ED43DE7B14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0" name="Gráfico 119">
              <a:extLst>
                <a:ext uri="{FF2B5EF4-FFF2-40B4-BE49-F238E27FC236}">
                  <a16:creationId xmlns:a16="http://schemas.microsoft.com/office/drawing/2014/main" id="{927DE7C3-E4A6-43E0-B120-1501E3D5D6B6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E7149203-878D-4909-80EC-6A5A8C501177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99C4AC90-F1E6-47B5-A349-E897600862C4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82D062B5-5E3D-458C-AD65-75956844D4B8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00F03EE5-0777-483A-A5BB-61621DB1886E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1F51AF4B-0C55-4682-9591-E78DDBC2233F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1" name="Gráfico 119">
              <a:extLst>
                <a:ext uri="{FF2B5EF4-FFF2-40B4-BE49-F238E27FC236}">
                  <a16:creationId xmlns:a16="http://schemas.microsoft.com/office/drawing/2014/main" id="{AC4DBC2E-E510-485A-BD94-0E9663871C4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4C48E952-0CF2-4ED4-9CA1-F675A3127735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80967A3F-9A6A-4DB7-BA9C-8470F5E7D840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0AD931E9-802E-48C4-9231-A00A5A5A088C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FC40F4E8-82C6-4C67-A821-C8DD6EE5C36F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924E955F-D60B-43A6-8638-C3EB9963DD2F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091A67DD-6E97-470B-9C34-316A1DB2AC2D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9" name="Espaço Reservado para Número de Slide 5">
            <a:extLst>
              <a:ext uri="{FF2B5EF4-FFF2-40B4-BE49-F238E27FC236}">
                <a16:creationId xmlns:a16="http://schemas.microsoft.com/office/drawing/2014/main" id="{9FA566E6-3A15-4FCB-9217-0A2F25E58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12294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1 Index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1D81C418-01BF-42CE-BD7B-D3D892C05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42732"/>
            <a:ext cx="11190288" cy="419410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9" name="Espaço Reservado para Texto 57">
            <a:extLst>
              <a:ext uri="{FF2B5EF4-FFF2-40B4-BE49-F238E27FC236}">
                <a16:creationId xmlns:a16="http://schemas.microsoft.com/office/drawing/2014/main" id="{DC52EC6D-DD11-4236-9A02-B3E04D7AC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301755"/>
            <a:ext cx="11190288" cy="5079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8EC1B22-5B57-426D-97C0-54E05C03FCAA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DBF88C02-C63D-4B04-96FC-3C73F506585A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E62DCB29-8F69-479F-9B96-4D2CF01CC05E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6572BC3E-7258-4697-AC25-C67B81870CFA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31D7B319-33D5-476F-8A87-F49E76492C49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EAED5CE9-E531-4A8B-A46A-965D7AC85C37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8D532981-2399-49FE-AC59-32C72E6C043F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2" name="Gráfico 119">
              <a:extLst>
                <a:ext uri="{FF2B5EF4-FFF2-40B4-BE49-F238E27FC236}">
                  <a16:creationId xmlns:a16="http://schemas.microsoft.com/office/drawing/2014/main" id="{1DEBF4B1-1AC6-445D-8EC2-C5313D61D79C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80860537-25F6-4104-AAD9-D58228D0220A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CA57E102-EBAF-4970-B710-3E0C7E13FE5F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0BA50753-67F2-47EC-97CA-30435AF5C755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E90C1C6E-B926-4A29-9155-731C5A49259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D1BB76D9-FB9A-439F-A4AF-DCC0555EABB0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239C6350-C4A5-41E2-A05A-C56A46F88DCF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0" name="Espaço Reservado para Número de Slide 5">
            <a:extLst>
              <a:ext uri="{FF2B5EF4-FFF2-40B4-BE49-F238E27FC236}">
                <a16:creationId xmlns:a16="http://schemas.microsoft.com/office/drawing/2014/main" id="{65925251-1EFA-4CD4-A650-74060EADF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1" name="Espaço Reservado para Texto 29">
            <a:extLst>
              <a:ext uri="{FF2B5EF4-FFF2-40B4-BE49-F238E27FC236}">
                <a16:creationId xmlns:a16="http://schemas.microsoft.com/office/drawing/2014/main" id="{6ACCE4B6-0AE6-4795-B0F0-A5F083E0B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</p:spTree>
    <p:extLst>
      <p:ext uri="{BB962C8B-B14F-4D97-AF65-F5344CB8AC3E}">
        <p14:creationId xmlns:p14="http://schemas.microsoft.com/office/powerpoint/2010/main" val="842178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2 Index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A7FC5AE4-DAC6-664D-FDED-16A9FA595CE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chemeClr val="bg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B68DA960-CAE2-4807-9A43-D3BB4C0272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03273"/>
            <a:ext cx="11190288" cy="48784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2" name="Título 7">
            <a:extLst>
              <a:ext uri="{FF2B5EF4-FFF2-40B4-BE49-F238E27FC236}">
                <a16:creationId xmlns:a16="http://schemas.microsoft.com/office/drawing/2014/main" id="{5AD60849-DC45-4C37-90FC-E89D3340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39491"/>
            <a:ext cx="11190288" cy="619601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54" name="Espaço Reservado para Texto 29">
            <a:extLst>
              <a:ext uri="{FF2B5EF4-FFF2-40B4-BE49-F238E27FC236}">
                <a16:creationId xmlns:a16="http://schemas.microsoft.com/office/drawing/2014/main" id="{88DBFD6D-7CEF-47AF-B14F-1D64C9CBEF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3BAACB57-C82F-C57C-BC67-0A90F7145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5694" y="6512949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4" name="Imagem 3" descr="Ícone&#10;&#10;Descrição gerada automaticamente com confiança média">
            <a:extLst>
              <a:ext uri="{FF2B5EF4-FFF2-40B4-BE49-F238E27FC236}">
                <a16:creationId xmlns:a16="http://schemas.microsoft.com/office/drawing/2014/main" id="{17312D27-C5A2-ECC5-8288-C30A2F6D62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19" y="117942"/>
            <a:ext cx="1160267" cy="477368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897D8837-6D82-8A4E-DDCD-C492AA58330F}"/>
              </a:ext>
            </a:extLst>
          </p:cNvPr>
          <p:cNvGrpSpPr/>
          <p:nvPr userDrawn="1"/>
        </p:nvGrpSpPr>
        <p:grpSpPr>
          <a:xfrm>
            <a:off x="10696300" y="6543014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DD9003BB-E5A4-6A21-9871-0E46950B0850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338978F0-D13A-1A27-FD10-23D45AE133A8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50B540D3-2373-DADB-2DE1-29BBAB0F09D6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9264B876-7045-BCE3-44A1-82B506FEE80F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0E634911-7FC9-1CE6-4053-89EC6A7A2448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8F178A8B-3A38-C62E-709A-1A1026B3BFA1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8394CF58-556A-6501-1EE8-000ACF72CC39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4DB5FB0D-18FA-C42C-D1AB-62CBF561C069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3B1B452B-4CF8-A992-E35F-467C0A03CFE7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9096EABA-1A2B-F902-80FA-F83F25A51601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86DF026B-F3A9-5B1C-A136-AAF521FFCDB9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" name="Gráfico 119">
              <a:extLst>
                <a:ext uri="{FF2B5EF4-FFF2-40B4-BE49-F238E27FC236}">
                  <a16:creationId xmlns:a16="http://schemas.microsoft.com/office/drawing/2014/main" id="{418C6B39-948E-5BDB-7907-91A2D9E30A1A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" name="Gráfico 119">
              <a:extLst>
                <a:ext uri="{FF2B5EF4-FFF2-40B4-BE49-F238E27FC236}">
                  <a16:creationId xmlns:a16="http://schemas.microsoft.com/office/drawing/2014/main" id="{5A8F025B-A2AF-AC71-5596-0AFC3980B477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1413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3DE709-50A2-43F2-87F9-09AD6B10C7F1}"/>
              </a:ext>
            </a:extLst>
          </p:cNvPr>
          <p:cNvSpPr/>
          <p:nvPr userDrawn="1"/>
        </p:nvSpPr>
        <p:spPr>
          <a:xfrm flipH="1">
            <a:off x="1200" y="0"/>
            <a:ext cx="6094800" cy="6858000"/>
          </a:xfrm>
          <a:prstGeom prst="rect">
            <a:avLst/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CC6404DA-2E20-46A1-9319-9E056D12B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306" y="1514843"/>
            <a:ext cx="5299475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89DFEC8-9D57-4122-8828-62F8683221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8306" y="739493"/>
            <a:ext cx="5299475" cy="619599"/>
          </a:xfrm>
        </p:spPr>
        <p:txBody>
          <a:bodyPr anchor="ctr" anchorCtr="0"/>
          <a:lstStyle>
            <a:lvl1pPr marL="0" indent="0">
              <a:buNone/>
              <a:defRPr lang="pt-BR" sz="1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Título do slide em duas linhas, título do slide em duas linhas. 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1472DAA-5785-4EEB-8A42-F3C05637B09B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85C1764A-0245-47C1-A584-33F5D970F806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A5384550-2C9B-46E3-A40A-D1C23C2A8ED2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05C13838-E47C-4DE5-86E6-A52B1FF71950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A0290BB2-B805-4ABB-89E2-73648ABB0E3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C6B4489E-A5E3-4B39-8B03-113662ED54CE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F5A0FE31-2706-4415-B08E-6295905D19BE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CD14AF03-21CE-4539-8823-00C41AEB1B38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7B7733B2-8F8E-41DD-911D-41DCD3053AAF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EF36C7E6-566A-4014-BBA9-89D4C56F106B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2ED7B690-95DE-4CEF-9B50-7563DBC1037A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54DDD164-C9E9-44EA-A71A-43401C6E565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7B03E79E-DDF8-41E3-A552-A37FC03373DD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677E32C1-8A98-4374-93E6-7B3CD60BAF35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0" name="Espaço Reservado para Número de Slide 5">
            <a:extLst>
              <a:ext uri="{FF2B5EF4-FFF2-40B4-BE49-F238E27FC236}">
                <a16:creationId xmlns:a16="http://schemas.microsoft.com/office/drawing/2014/main" id="{2A6411BA-F580-4D27-BCAF-3161159E6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1" name="Título 7">
            <a:extLst>
              <a:ext uri="{FF2B5EF4-FFF2-40B4-BE49-F238E27FC236}">
                <a16:creationId xmlns:a16="http://schemas.microsoft.com/office/drawing/2014/main" id="{92B8B87C-82A9-4432-95B5-500700B5F3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39491"/>
            <a:ext cx="5295519" cy="619601"/>
          </a:xfrm>
        </p:spPr>
        <p:txBody>
          <a:bodyPr anchor="ctr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linhas:</a:t>
            </a:r>
          </a:p>
        </p:txBody>
      </p:sp>
      <p:sp>
        <p:nvSpPr>
          <p:cNvPr id="42" name="Espaço Reservado para Texto 29">
            <a:extLst>
              <a:ext uri="{FF2B5EF4-FFF2-40B4-BE49-F238E27FC236}">
                <a16:creationId xmlns:a16="http://schemas.microsoft.com/office/drawing/2014/main" id="{EFA50A02-531B-42F6-B5F0-CD5A6C3CB5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</p:spTree>
    <p:extLst>
      <p:ext uri="{BB962C8B-B14F-4D97-AF65-F5344CB8AC3E}">
        <p14:creationId xmlns:p14="http://schemas.microsoft.com/office/powerpoint/2010/main" val="34283673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33DE709-50A2-43F2-87F9-09AD6B10C7F1}"/>
              </a:ext>
            </a:extLst>
          </p:cNvPr>
          <p:cNvSpPr/>
          <p:nvPr userDrawn="1"/>
        </p:nvSpPr>
        <p:spPr>
          <a:xfrm rot="10800000" flipH="1">
            <a:off x="1200" y="0"/>
            <a:ext cx="6094800" cy="6858000"/>
          </a:xfrm>
          <a:prstGeom prst="homePlate">
            <a:avLst>
              <a:gd name="adj" fmla="val 5276"/>
            </a:avLst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5327919" cy="4866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24" name="Espaço Reservado para Texto 57">
            <a:extLst>
              <a:ext uri="{FF2B5EF4-FFF2-40B4-BE49-F238E27FC236}">
                <a16:creationId xmlns:a16="http://schemas.microsoft.com/office/drawing/2014/main" id="{CC6404DA-2E20-46A1-9319-9E056D12B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8306" y="1514843"/>
            <a:ext cx="5299475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789DFEC8-9D57-4122-8828-62F8683221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8306" y="739493"/>
            <a:ext cx="5299475" cy="619599"/>
          </a:xfrm>
        </p:spPr>
        <p:txBody>
          <a:bodyPr anchor="ctr" anchorCtr="0"/>
          <a:lstStyle>
            <a:lvl1pPr marL="0" indent="0">
              <a:buNone/>
              <a:defRPr lang="pt-BR" sz="1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Título do slide em duas linhas, título do slide em duas linhas. 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1472DAA-5785-4EEB-8A42-F3C05637B09B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85C1764A-0245-47C1-A584-33F5D970F806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A5384550-2C9B-46E3-A40A-D1C23C2A8ED2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05C13838-E47C-4DE5-86E6-A52B1FF71950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A0290BB2-B805-4ABB-89E2-73648ABB0E3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C6B4489E-A5E3-4B39-8B03-113662ED54CE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F5A0FE31-2706-4415-B08E-6295905D19BE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CD14AF03-21CE-4539-8823-00C41AEB1B38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7B7733B2-8F8E-41DD-911D-41DCD3053AAF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EF36C7E6-566A-4014-BBA9-89D4C56F106B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2ED7B690-95DE-4CEF-9B50-7563DBC1037A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54DDD164-C9E9-44EA-A71A-43401C6E565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7B03E79E-DDF8-41E3-A552-A37FC03373DD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8" name="Gráfico 119">
              <a:extLst>
                <a:ext uri="{FF2B5EF4-FFF2-40B4-BE49-F238E27FC236}">
                  <a16:creationId xmlns:a16="http://schemas.microsoft.com/office/drawing/2014/main" id="{677E32C1-8A98-4374-93E6-7B3CD60BAF35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0" name="Espaço Reservado para Número de Slide 5">
            <a:extLst>
              <a:ext uri="{FF2B5EF4-FFF2-40B4-BE49-F238E27FC236}">
                <a16:creationId xmlns:a16="http://schemas.microsoft.com/office/drawing/2014/main" id="{2A6411BA-F580-4D27-BCAF-3161159E6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1" name="Título 7">
            <a:extLst>
              <a:ext uri="{FF2B5EF4-FFF2-40B4-BE49-F238E27FC236}">
                <a16:creationId xmlns:a16="http://schemas.microsoft.com/office/drawing/2014/main" id="{92B8B87C-82A9-4432-95B5-500700B5F3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39491"/>
            <a:ext cx="5295519" cy="619601"/>
          </a:xfrm>
        </p:spPr>
        <p:txBody>
          <a:bodyPr anchor="ctr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linhas:</a:t>
            </a:r>
          </a:p>
        </p:txBody>
      </p:sp>
      <p:sp>
        <p:nvSpPr>
          <p:cNvPr id="42" name="Espaço Reservado para Texto 29">
            <a:extLst>
              <a:ext uri="{FF2B5EF4-FFF2-40B4-BE49-F238E27FC236}">
                <a16:creationId xmlns:a16="http://schemas.microsoft.com/office/drawing/2014/main" id="{EFA50A02-531B-42F6-B5F0-CD5A6C3CB5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</p:spTree>
    <p:extLst>
      <p:ext uri="{BB962C8B-B14F-4D97-AF65-F5344CB8AC3E}">
        <p14:creationId xmlns:p14="http://schemas.microsoft.com/office/powerpoint/2010/main" val="14699834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 Terç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25">
            <a:extLst>
              <a:ext uri="{FF2B5EF4-FFF2-40B4-BE49-F238E27FC236}">
                <a16:creationId xmlns:a16="http://schemas.microsoft.com/office/drawing/2014/main" id="{DA4F3B0C-A59F-4A25-878A-9A8B4033FFA3}"/>
              </a:ext>
            </a:extLst>
          </p:cNvPr>
          <p:cNvSpPr/>
          <p:nvPr userDrawn="1"/>
        </p:nvSpPr>
        <p:spPr>
          <a:xfrm flipH="1">
            <a:off x="0" y="0"/>
            <a:ext cx="7771200" cy="6858000"/>
          </a:xfrm>
          <a:prstGeom prst="rect">
            <a:avLst/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35" name="Espaço Reservado para Texto 57">
            <a:extLst>
              <a:ext uri="{FF2B5EF4-FFF2-40B4-BE49-F238E27FC236}">
                <a16:creationId xmlns:a16="http://schemas.microsoft.com/office/drawing/2014/main" id="{736EB6F7-B3E2-4183-9145-E3D5BF7F0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23075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B1BEEB14-88C8-4864-9564-0EF2A1EF9DBD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239E6DB4-3EDC-4107-8DA3-305547683582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2D8380CC-E66C-4390-AA0E-E282D53D04E2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8155BDAE-1E10-485F-99C7-96C7CECA5E71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A5B97844-8269-42E2-807E-E7D5D7BFB0F7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E777FF7B-55BA-4815-985B-7378897DA631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86EF57DF-55C2-4C39-936D-C094B5715FAE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1E00462C-9882-4837-80DC-6A1CEE8D01F8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66F454E4-D1E9-4C2E-A383-4BEB17A28F91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6E11330E-08F0-44E7-B543-A9AA0A4C156F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E3AD1AD4-7D49-47BE-8D88-AB93A82B0FBF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8B0AE32D-551C-464C-B547-54D86C64753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D90E8327-46F2-47E3-9B83-A2FB133EDACF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CC0367B9-8C00-42C1-B7CF-863979470C23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9" name="Espaço Reservado para Número de Slide 5">
            <a:extLst>
              <a:ext uri="{FF2B5EF4-FFF2-40B4-BE49-F238E27FC236}">
                <a16:creationId xmlns:a16="http://schemas.microsoft.com/office/drawing/2014/main" id="{4CEA28F3-5BFD-4DBE-85A2-35038491D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0" name="Título 7">
            <a:extLst>
              <a:ext uri="{FF2B5EF4-FFF2-40B4-BE49-F238E27FC236}">
                <a16:creationId xmlns:a16="http://schemas.microsoft.com/office/drawing/2014/main" id="{3A757A60-E169-4F15-A54A-03D1B73E7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39491"/>
            <a:ext cx="7004319" cy="619601"/>
          </a:xfrm>
        </p:spPr>
        <p:txBody>
          <a:bodyPr anchor="ctr" anchorCtr="0"/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linhas:</a:t>
            </a:r>
          </a:p>
        </p:txBody>
      </p:sp>
      <p:sp>
        <p:nvSpPr>
          <p:cNvPr id="41" name="Espaço Reservado para Texto 29">
            <a:extLst>
              <a:ext uri="{FF2B5EF4-FFF2-40B4-BE49-F238E27FC236}">
                <a16:creationId xmlns:a16="http://schemas.microsoft.com/office/drawing/2014/main" id="{215EBE23-865D-41B9-99A3-351DE3A09D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7004318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</p:spTree>
    <p:extLst>
      <p:ext uri="{BB962C8B-B14F-4D97-AF65-F5344CB8AC3E}">
        <p14:creationId xmlns:p14="http://schemas.microsoft.com/office/powerpoint/2010/main" val="28196297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Terç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 25">
            <a:extLst>
              <a:ext uri="{FF2B5EF4-FFF2-40B4-BE49-F238E27FC236}">
                <a16:creationId xmlns:a16="http://schemas.microsoft.com/office/drawing/2014/main" id="{A951C5D0-F091-40B4-9861-CE727E6E1133}"/>
              </a:ext>
            </a:extLst>
          </p:cNvPr>
          <p:cNvSpPr/>
          <p:nvPr userDrawn="1"/>
        </p:nvSpPr>
        <p:spPr>
          <a:xfrm>
            <a:off x="7771200" y="0"/>
            <a:ext cx="4420800" cy="6858000"/>
          </a:xfrm>
          <a:prstGeom prst="rect">
            <a:avLst/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514843"/>
            <a:ext cx="7004319" cy="4866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23" name="Espaço Reservado para Texto 57">
            <a:extLst>
              <a:ext uri="{FF2B5EF4-FFF2-40B4-BE49-F238E27FC236}">
                <a16:creationId xmlns:a16="http://schemas.microsoft.com/office/drawing/2014/main" id="{48722AD3-5463-428F-BCDA-B3943CE48D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706" y="1126425"/>
            <a:ext cx="3623075" cy="5255326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577C53EE-8BE6-4C92-AFFB-0CDC02998EDB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0E51E2A5-BCBD-468B-A664-CE970CF45086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1BED93C5-7E5C-478F-8D6B-62A58206E1B1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49C15711-9329-4FAF-9797-5E16C3FDC9C0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F0D56005-4999-4FED-9ABE-1E132236D883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C7B7BA90-4CEA-4DCD-AD1C-29A1F9B2F62E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05CA3C28-8820-42A5-8465-80565C29FB2D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7CAE87CE-8333-4F28-9CA6-63B108DB0381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8895229F-9289-4331-AA04-C0CA56B6F9C0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F70A3C16-5005-46F0-929A-48AF2D824EFF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10126569-548B-4861-A9D1-32C909351D86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F38A8581-64F0-4090-90DD-886294D5AA79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6" name="Gráfico 119">
              <a:extLst>
                <a:ext uri="{FF2B5EF4-FFF2-40B4-BE49-F238E27FC236}">
                  <a16:creationId xmlns:a16="http://schemas.microsoft.com/office/drawing/2014/main" id="{0965FBFB-67CB-4B26-BDD4-ADCA41675C6C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7" name="Gráfico 119">
              <a:extLst>
                <a:ext uri="{FF2B5EF4-FFF2-40B4-BE49-F238E27FC236}">
                  <a16:creationId xmlns:a16="http://schemas.microsoft.com/office/drawing/2014/main" id="{A8E95364-63DB-4648-9B04-E73B3EABEFFF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9" name="Espaço Reservado para Número de Slide 5">
            <a:extLst>
              <a:ext uri="{FF2B5EF4-FFF2-40B4-BE49-F238E27FC236}">
                <a16:creationId xmlns:a16="http://schemas.microsoft.com/office/drawing/2014/main" id="{CA2BCEE2-3AB0-45AD-8089-F1D34BD0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0" name="Título 7">
            <a:extLst>
              <a:ext uri="{FF2B5EF4-FFF2-40B4-BE49-F238E27FC236}">
                <a16:creationId xmlns:a16="http://schemas.microsoft.com/office/drawing/2014/main" id="{739AF2E2-DFE3-49D6-8F37-3299FF638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39491"/>
            <a:ext cx="7004319" cy="619601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 em duas linhas, título do slide em duas linhas. </a:t>
            </a:r>
            <a:br>
              <a:rPr lang="pt-BR"/>
            </a:br>
            <a:r>
              <a:rPr lang="pt-BR"/>
              <a:t>Título do slide em duas linhas:</a:t>
            </a:r>
          </a:p>
        </p:txBody>
      </p:sp>
      <p:sp>
        <p:nvSpPr>
          <p:cNvPr id="41" name="Espaço Reservado para Texto 29">
            <a:extLst>
              <a:ext uri="{FF2B5EF4-FFF2-40B4-BE49-F238E27FC236}">
                <a16:creationId xmlns:a16="http://schemas.microsoft.com/office/drawing/2014/main" id="{15308737-A73F-4F8F-9EB9-D4B4517E52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7004318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</p:spTree>
    <p:extLst>
      <p:ext uri="{BB962C8B-B14F-4D97-AF65-F5344CB8AC3E}">
        <p14:creationId xmlns:p14="http://schemas.microsoft.com/office/powerpoint/2010/main" val="26861504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 Terç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25">
            <a:extLst>
              <a:ext uri="{FF2B5EF4-FFF2-40B4-BE49-F238E27FC236}">
                <a16:creationId xmlns:a16="http://schemas.microsoft.com/office/drawing/2014/main" id="{CE226957-7A72-4D00-9CA7-09FAE6720052}"/>
              </a:ext>
            </a:extLst>
          </p:cNvPr>
          <p:cNvSpPr/>
          <p:nvPr userDrawn="1"/>
        </p:nvSpPr>
        <p:spPr>
          <a:xfrm>
            <a:off x="4436456" y="0"/>
            <a:ext cx="7755544" cy="6858000"/>
          </a:xfrm>
          <a:prstGeom prst="rect">
            <a:avLst/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4436456" cy="6858000"/>
          </a:xfrm>
          <a:prstGeom prst="rect">
            <a:avLst/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0000"/>
            <a:ext cx="3651519" cy="5931749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6975303" cy="52553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B3BD379D-2AB9-4F79-AEB8-B02E0E231607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BCE6889B-905F-4106-B911-73DEF7D5839A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F51AED24-024F-4DD0-9804-EFCD4108D54B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2AE9FDC5-F36F-4D7A-B9A7-0F8A6202474B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27D21826-64AC-4E32-AEED-7D2425B4945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03DDC9BC-A2A8-4162-B27A-00917E39CA7D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2DD6A903-1B7E-4798-A2A9-1B35543855C4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5DA1A66A-0C6B-4A5A-9750-FCBC96B7C0C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9699C79C-D157-40C2-84B8-42705F6D9AD1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F1907A61-2C1C-4A80-84FA-5B80EF3A44D4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AD4140AF-7ECB-4683-A3A0-CE8DFD2D8E41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83D3CDA0-C628-4B2F-8BB1-B541A08D10FF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132D5ACE-0299-4F82-9C67-C93A07E668B8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910AC86E-BD08-4E2C-936E-E161CD507576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7" name="Espaço Reservado para Número de Slide 5">
            <a:extLst>
              <a:ext uri="{FF2B5EF4-FFF2-40B4-BE49-F238E27FC236}">
                <a16:creationId xmlns:a16="http://schemas.microsoft.com/office/drawing/2014/main" id="{04A18C91-79D9-42E1-AB77-6A2E8096F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8845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m Terç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25">
            <a:extLst>
              <a:ext uri="{FF2B5EF4-FFF2-40B4-BE49-F238E27FC236}">
                <a16:creationId xmlns:a16="http://schemas.microsoft.com/office/drawing/2014/main" id="{CE226957-7A72-4D00-9CA7-09FAE6720052}"/>
              </a:ext>
            </a:extLst>
          </p:cNvPr>
          <p:cNvSpPr/>
          <p:nvPr userDrawn="1"/>
        </p:nvSpPr>
        <p:spPr>
          <a:xfrm>
            <a:off x="4250453" y="0"/>
            <a:ext cx="7941547" cy="6858000"/>
          </a:xfrm>
          <a:prstGeom prst="chevron">
            <a:avLst>
              <a:gd name="adj" fmla="val 0"/>
            </a:avLst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6" name="Seta: Pentágon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4569309" cy="6858000"/>
          </a:xfrm>
          <a:prstGeom prst="homePlate">
            <a:avLst>
              <a:gd name="adj" fmla="val 6765"/>
            </a:avLst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4" y="450001"/>
            <a:ext cx="3534246" cy="5931749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9822" y="788212"/>
            <a:ext cx="6877959" cy="52553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B3BD379D-2AB9-4F79-AEB8-B02E0E231607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1"/>
          </a:solidFill>
        </p:grpSpPr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BCE6889B-905F-4106-B911-73DEF7D5839A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F51AED24-024F-4DD0-9804-EFCD4108D54B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2AE9FDC5-F36F-4D7A-B9A7-0F8A6202474B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27D21826-64AC-4E32-AEED-7D2425B4945C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03DDC9BC-A2A8-4162-B27A-00917E39CA7D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2DD6A903-1B7E-4798-A2A9-1B35543855C4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5DA1A66A-0C6B-4A5A-9750-FCBC96B7C0C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9699C79C-D157-40C2-84B8-42705F6D9AD1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F1907A61-2C1C-4A80-84FA-5B80EF3A44D4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AD4140AF-7ECB-4683-A3A0-CE8DFD2D8E41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83D3CDA0-C628-4B2F-8BB1-B541A08D10FF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132D5ACE-0299-4F82-9C67-C93A07E668B8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910AC86E-BD08-4E2C-936E-E161CD507576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7" name="Espaço Reservado para Número de Slide 5">
            <a:extLst>
              <a:ext uri="{FF2B5EF4-FFF2-40B4-BE49-F238E27FC236}">
                <a16:creationId xmlns:a16="http://schemas.microsoft.com/office/drawing/2014/main" id="{04A18C91-79D9-42E1-AB77-6A2E8096F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9414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Terç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 flipH="1">
            <a:off x="0" y="0"/>
            <a:ext cx="4445983" cy="6858000"/>
          </a:xfrm>
          <a:prstGeom prst="rect">
            <a:avLst/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2478" y="1126425"/>
            <a:ext cx="6975303" cy="5255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619DEDC-312B-4E66-8AC9-A3060B2AC39C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1" name="Gráfico 119">
              <a:extLst>
                <a:ext uri="{FF2B5EF4-FFF2-40B4-BE49-F238E27FC236}">
                  <a16:creationId xmlns:a16="http://schemas.microsoft.com/office/drawing/2014/main" id="{9745219C-D416-41D9-9499-BD3AFC569AC5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4C206CB1-5C27-499F-A457-CB4E57885B69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D7847167-070A-49A7-95AD-169DFA1A7C36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130E7EA6-C7A7-4398-AECC-33C9316C8167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4F5CD5AF-B938-4A98-ACAE-CD4F6117E1E8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AFAFBCB5-0A37-4696-BA15-C9109BFD90B6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B29B2C30-8FF9-4A27-AE0D-872C03CEEB41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B52BECE2-AB58-49F8-B0DF-D912E1EE24CC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4CB240C8-1E48-4941-AE2E-1D53ECC80FA5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31065E52-F707-41B6-9B39-881993FCCFD3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44CA8EF1-AB6C-4D20-AF06-80CAA0BF40A0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D12BCEF4-7B31-4193-9524-848BB5A5D25D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5" name="Gráfico 119">
              <a:extLst>
                <a:ext uri="{FF2B5EF4-FFF2-40B4-BE49-F238E27FC236}">
                  <a16:creationId xmlns:a16="http://schemas.microsoft.com/office/drawing/2014/main" id="{B3A24386-D2F8-43C9-B5BE-B897131694FE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7" name="Espaço Reservado para Número de Slide 5">
            <a:extLst>
              <a:ext uri="{FF2B5EF4-FFF2-40B4-BE49-F238E27FC236}">
                <a16:creationId xmlns:a16="http://schemas.microsoft.com/office/drawing/2014/main" id="{78AB1D63-0EF6-474E-B55C-FDF1AB1D4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8" name="Espaço Reservado para Texto 57">
            <a:extLst>
              <a:ext uri="{FF2B5EF4-FFF2-40B4-BE49-F238E27FC236}">
                <a16:creationId xmlns:a16="http://schemas.microsoft.com/office/drawing/2014/main" id="{B54591CB-C4C5-44DD-902D-82F5EFCFEE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3" y="450000"/>
            <a:ext cx="3651519" cy="5931749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</p:spTree>
    <p:extLst>
      <p:ext uri="{BB962C8B-B14F-4D97-AF65-F5344CB8AC3E}">
        <p14:creationId xmlns:p14="http://schemas.microsoft.com/office/powerpoint/2010/main" val="36885108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m Terç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25">
            <a:extLst>
              <a:ext uri="{FF2B5EF4-FFF2-40B4-BE49-F238E27FC236}">
                <a16:creationId xmlns:a16="http://schemas.microsoft.com/office/drawing/2014/main" id="{CE226957-7A72-4D00-9CA7-09FAE6720052}"/>
              </a:ext>
            </a:extLst>
          </p:cNvPr>
          <p:cNvSpPr/>
          <p:nvPr userDrawn="1"/>
        </p:nvSpPr>
        <p:spPr>
          <a:xfrm>
            <a:off x="4250453" y="0"/>
            <a:ext cx="7941547" cy="6858000"/>
          </a:xfrm>
          <a:prstGeom prst="chevron">
            <a:avLst>
              <a:gd name="adj" fmla="val 0"/>
            </a:avLst>
          </a:prstGeom>
          <a:solidFill>
            <a:schemeClr val="bg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6" name="Seta: Pentágono 25">
            <a:extLst>
              <a:ext uri="{FF2B5EF4-FFF2-40B4-BE49-F238E27FC236}">
                <a16:creationId xmlns:a16="http://schemas.microsoft.com/office/drawing/2014/main" id="{FDDE183E-1BAE-4BAC-A075-24940386FC74}"/>
              </a:ext>
            </a:extLst>
          </p:cNvPr>
          <p:cNvSpPr/>
          <p:nvPr userDrawn="1"/>
        </p:nvSpPr>
        <p:spPr>
          <a:xfrm>
            <a:off x="0" y="0"/>
            <a:ext cx="4569309" cy="6858000"/>
          </a:xfrm>
          <a:prstGeom prst="homePlate">
            <a:avLst>
              <a:gd name="adj" fmla="val 6765"/>
            </a:avLst>
          </a:prstGeom>
          <a:solidFill>
            <a:schemeClr val="accent1"/>
          </a:solidFill>
          <a:ln w="12700">
            <a:noFill/>
            <a:miter/>
          </a:ln>
        </p:spPr>
        <p:txBody>
          <a:bodyPr tIns="45720" bIns="45720" rtlCol="0" anchor="ctr"/>
          <a:lstStyle/>
          <a:p>
            <a:pPr algn="ctr" defTabSz="914400">
              <a:spcBef>
                <a:spcPts val="200"/>
              </a:spcBef>
              <a:spcAft>
                <a:spcPts val="200"/>
              </a:spcAft>
            </a:pPr>
            <a:endParaRPr lang="pt-BR" sz="1400" err="1">
              <a:solidFill>
                <a:srgbClr val="272727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8" name="Espaço Reservado para Texto 57">
            <a:extLst>
              <a:ext uri="{FF2B5EF4-FFF2-40B4-BE49-F238E27FC236}">
                <a16:creationId xmlns:a16="http://schemas.microsoft.com/office/drawing/2014/main" id="{85CE69E2-EFD5-49B2-AB75-EF9B18EA24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694" y="450001"/>
            <a:ext cx="3534246" cy="5931749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/>
              <a:t>Frase de Impacto</a:t>
            </a:r>
          </a:p>
        </p:txBody>
      </p:sp>
      <p:sp>
        <p:nvSpPr>
          <p:cNvPr id="4" name="Espaço Reservado para Texto 57">
            <a:extLst>
              <a:ext uri="{FF2B5EF4-FFF2-40B4-BE49-F238E27FC236}">
                <a16:creationId xmlns:a16="http://schemas.microsoft.com/office/drawing/2014/main" id="{CD72E724-C480-481B-BA4E-C5832DA476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9822" y="788212"/>
            <a:ext cx="6877959" cy="52553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D53C71B-538F-1486-DB09-A233D50BC50F}"/>
              </a:ext>
            </a:extLst>
          </p:cNvPr>
          <p:cNvGrpSpPr/>
          <p:nvPr userDrawn="1"/>
        </p:nvGrpSpPr>
        <p:grpSpPr>
          <a:xfrm>
            <a:off x="10162823" y="496766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3" name="Gráfico 119">
              <a:extLst>
                <a:ext uri="{FF2B5EF4-FFF2-40B4-BE49-F238E27FC236}">
                  <a16:creationId xmlns:a16="http://schemas.microsoft.com/office/drawing/2014/main" id="{12F17AB3-1A35-1725-02B8-20F288636B21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" name="Gráfico 119">
              <a:extLst>
                <a:ext uri="{FF2B5EF4-FFF2-40B4-BE49-F238E27FC236}">
                  <a16:creationId xmlns:a16="http://schemas.microsoft.com/office/drawing/2014/main" id="{63AED4DE-A465-FB64-D6BC-86E467D2DF29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20266B28-FDD0-8749-3803-FF38705C1F69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6AD6C2FC-2A92-15B1-E715-CB7DBE0B5948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C878445B-99F8-3280-FAF6-0A99E798353C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9" name="Gráfico 119">
              <a:extLst>
                <a:ext uri="{FF2B5EF4-FFF2-40B4-BE49-F238E27FC236}">
                  <a16:creationId xmlns:a16="http://schemas.microsoft.com/office/drawing/2014/main" id="{FF99B966-2531-C95B-D22E-D4CE4A49FEAC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0" name="Gráfico 119">
              <a:extLst>
                <a:ext uri="{FF2B5EF4-FFF2-40B4-BE49-F238E27FC236}">
                  <a16:creationId xmlns:a16="http://schemas.microsoft.com/office/drawing/2014/main" id="{841A635F-250A-BF59-B88A-7F75E5A7BE2E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1" name="Gráfico 119">
              <a:extLst>
                <a:ext uri="{FF2B5EF4-FFF2-40B4-BE49-F238E27FC236}">
                  <a16:creationId xmlns:a16="http://schemas.microsoft.com/office/drawing/2014/main" id="{C648DF65-DC9A-B0B0-9403-8C5AF9B2F254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2" name="Gráfico 119">
              <a:extLst>
                <a:ext uri="{FF2B5EF4-FFF2-40B4-BE49-F238E27FC236}">
                  <a16:creationId xmlns:a16="http://schemas.microsoft.com/office/drawing/2014/main" id="{58D9C13F-DD69-7938-97A0-9641A9DFA018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Gráfico 119">
              <a:extLst>
                <a:ext uri="{FF2B5EF4-FFF2-40B4-BE49-F238E27FC236}">
                  <a16:creationId xmlns:a16="http://schemas.microsoft.com/office/drawing/2014/main" id="{219FF6D2-1795-CC45-E64E-5AEB99A8EFF4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4" name="Gráfico 119">
              <a:extLst>
                <a:ext uri="{FF2B5EF4-FFF2-40B4-BE49-F238E27FC236}">
                  <a16:creationId xmlns:a16="http://schemas.microsoft.com/office/drawing/2014/main" id="{FB56B0ED-3270-E828-E75C-26572E0C0306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" name="Gráfico 119">
              <a:extLst>
                <a:ext uri="{FF2B5EF4-FFF2-40B4-BE49-F238E27FC236}">
                  <a16:creationId xmlns:a16="http://schemas.microsoft.com/office/drawing/2014/main" id="{54FDAE8B-C1E4-126B-E4C7-75B11F492ACA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" name="Gráfico 119">
              <a:extLst>
                <a:ext uri="{FF2B5EF4-FFF2-40B4-BE49-F238E27FC236}">
                  <a16:creationId xmlns:a16="http://schemas.microsoft.com/office/drawing/2014/main" id="{0825B883-4289-A8FD-99F0-539DACD54C22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17" name="Espaço Reservado para Número de Slide 5">
            <a:extLst>
              <a:ext uri="{FF2B5EF4-FFF2-40B4-BE49-F238E27FC236}">
                <a16:creationId xmlns:a16="http://schemas.microsoft.com/office/drawing/2014/main" id="{4A34D166-8C0B-A825-6992-D77215B26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3381" y="453412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302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1D81C418-01BF-42CE-BD7B-D3D892C05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742732"/>
            <a:ext cx="11190288" cy="419410"/>
          </a:xfrm>
        </p:spPr>
        <p:txBody>
          <a:bodyPr anchor="ctr" anchorCtr="0"/>
          <a:lstStyle>
            <a:lvl1pPr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t-BR"/>
              <a:t>Título do slide</a:t>
            </a:r>
          </a:p>
        </p:txBody>
      </p:sp>
      <p:sp>
        <p:nvSpPr>
          <p:cNvPr id="9" name="Espaço Reservado para Texto 57">
            <a:extLst>
              <a:ext uri="{FF2B5EF4-FFF2-40B4-BE49-F238E27FC236}">
                <a16:creationId xmlns:a16="http://schemas.microsoft.com/office/drawing/2014/main" id="{DC52EC6D-DD11-4236-9A02-B3E04D7AC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301755"/>
            <a:ext cx="11190288" cy="507999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1" name="Espaço Reservado para Texto 29">
            <a:extLst>
              <a:ext uri="{FF2B5EF4-FFF2-40B4-BE49-F238E27FC236}">
                <a16:creationId xmlns:a16="http://schemas.microsoft.com/office/drawing/2014/main" id="{6ACCE4B6-0AE6-4795-B0F0-A5F083E0B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694" y="450000"/>
            <a:ext cx="5295600" cy="219600"/>
          </a:xfrm>
        </p:spPr>
        <p:txBody>
          <a:bodyPr lIns="90000" tIns="46800" rIns="90000" bIns="46800" anchor="ctr" anchorCtr="0"/>
          <a:lstStyle>
            <a:lvl1pPr marL="0" indent="0">
              <a:buNone/>
              <a:defRPr sz="1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pt-BR"/>
              <a:t>SOBRETÍTULO EM CAIXA ALTA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9A4EFA95-8B8E-C643-627B-A1BD39E7A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5694" y="6512949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20" name="Imagem 19" descr="Ícone&#10;&#10;Descrição gerada automaticamente com confiança média">
            <a:extLst>
              <a:ext uri="{FF2B5EF4-FFF2-40B4-BE49-F238E27FC236}">
                <a16:creationId xmlns:a16="http://schemas.microsoft.com/office/drawing/2014/main" id="{B47B1393-922F-9958-FC76-8A3D595CF5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19" y="117942"/>
            <a:ext cx="1160267" cy="477368"/>
          </a:xfrm>
          <a:prstGeom prst="rect">
            <a:avLst/>
          </a:prstGeom>
        </p:spPr>
      </p:pic>
      <p:grpSp>
        <p:nvGrpSpPr>
          <p:cNvPr id="21" name="Agrupar 20">
            <a:extLst>
              <a:ext uri="{FF2B5EF4-FFF2-40B4-BE49-F238E27FC236}">
                <a16:creationId xmlns:a16="http://schemas.microsoft.com/office/drawing/2014/main" id="{25736FA2-5ABD-B105-E7BC-FF4682714F1B}"/>
              </a:ext>
            </a:extLst>
          </p:cNvPr>
          <p:cNvGrpSpPr/>
          <p:nvPr userDrawn="1"/>
        </p:nvGrpSpPr>
        <p:grpSpPr>
          <a:xfrm>
            <a:off x="10696300" y="6543014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22" name="Gráfico 119">
              <a:extLst>
                <a:ext uri="{FF2B5EF4-FFF2-40B4-BE49-F238E27FC236}">
                  <a16:creationId xmlns:a16="http://schemas.microsoft.com/office/drawing/2014/main" id="{907F8754-23D5-C3F9-6B55-DDB00B43AB8B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3" name="Gráfico 119">
              <a:extLst>
                <a:ext uri="{FF2B5EF4-FFF2-40B4-BE49-F238E27FC236}">
                  <a16:creationId xmlns:a16="http://schemas.microsoft.com/office/drawing/2014/main" id="{174E79DD-409E-E1D1-CCF6-3E9D3604A0EF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4" name="Gráfico 119">
              <a:extLst>
                <a:ext uri="{FF2B5EF4-FFF2-40B4-BE49-F238E27FC236}">
                  <a16:creationId xmlns:a16="http://schemas.microsoft.com/office/drawing/2014/main" id="{B6A264F9-B33D-DF7F-2535-1E1BEED65C92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Gráfico 119">
              <a:extLst>
                <a:ext uri="{FF2B5EF4-FFF2-40B4-BE49-F238E27FC236}">
                  <a16:creationId xmlns:a16="http://schemas.microsoft.com/office/drawing/2014/main" id="{F42791E3-A078-7039-24CE-B29889BC4C20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6" name="Gráfico 119">
              <a:extLst>
                <a:ext uri="{FF2B5EF4-FFF2-40B4-BE49-F238E27FC236}">
                  <a16:creationId xmlns:a16="http://schemas.microsoft.com/office/drawing/2014/main" id="{AB24605C-0029-2B9D-17F2-24B7B94F9AF2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7" name="Gráfico 119">
              <a:extLst>
                <a:ext uri="{FF2B5EF4-FFF2-40B4-BE49-F238E27FC236}">
                  <a16:creationId xmlns:a16="http://schemas.microsoft.com/office/drawing/2014/main" id="{8063A939-3FAE-8FC8-A0CE-0538E0977E50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8" name="Gráfico 119">
              <a:extLst>
                <a:ext uri="{FF2B5EF4-FFF2-40B4-BE49-F238E27FC236}">
                  <a16:creationId xmlns:a16="http://schemas.microsoft.com/office/drawing/2014/main" id="{C92AB47D-CD35-EA4E-9005-0198EF9EEFCB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29" name="Gráfico 119">
              <a:extLst>
                <a:ext uri="{FF2B5EF4-FFF2-40B4-BE49-F238E27FC236}">
                  <a16:creationId xmlns:a16="http://schemas.microsoft.com/office/drawing/2014/main" id="{F84BCF4D-5FEB-3101-82E2-EE85A2D28782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0" name="Gráfico 119">
              <a:extLst>
                <a:ext uri="{FF2B5EF4-FFF2-40B4-BE49-F238E27FC236}">
                  <a16:creationId xmlns:a16="http://schemas.microsoft.com/office/drawing/2014/main" id="{6864FC3E-CA98-DB31-EFDA-ADFCB9AC09EA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1" name="Gráfico 119">
              <a:extLst>
                <a:ext uri="{FF2B5EF4-FFF2-40B4-BE49-F238E27FC236}">
                  <a16:creationId xmlns:a16="http://schemas.microsoft.com/office/drawing/2014/main" id="{434B2E5C-52E1-63D3-3E1E-3844EE63FC22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2" name="Gráfico 119">
              <a:extLst>
                <a:ext uri="{FF2B5EF4-FFF2-40B4-BE49-F238E27FC236}">
                  <a16:creationId xmlns:a16="http://schemas.microsoft.com/office/drawing/2014/main" id="{6C58EC89-9EBC-669F-4BE5-B5007DEFCE93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3" name="Gráfico 119">
              <a:extLst>
                <a:ext uri="{FF2B5EF4-FFF2-40B4-BE49-F238E27FC236}">
                  <a16:creationId xmlns:a16="http://schemas.microsoft.com/office/drawing/2014/main" id="{DC5B24C3-7887-CB72-5BF2-DE06A9FB2966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34" name="Gráfico 119">
              <a:extLst>
                <a:ext uri="{FF2B5EF4-FFF2-40B4-BE49-F238E27FC236}">
                  <a16:creationId xmlns:a16="http://schemas.microsoft.com/office/drawing/2014/main" id="{11673EFC-A65D-76D0-E28F-EB6CFBDC90DB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8707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a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85775" y="420312"/>
            <a:ext cx="5292001" cy="291555"/>
          </a:xfrm>
          <a:prstGeom prst="rect">
            <a:avLst/>
          </a:prstGeom>
        </p:spPr>
        <p:txBody>
          <a:bodyPr lIns="91439" tIns="91439" rIns="91439" bIns="91439">
            <a:normAutofit/>
          </a:bodyPr>
          <a:lstStyle>
            <a:lvl1pPr marL="0" indent="4763" defTabSz="91440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sz="1000" b="1" cap="all">
                <a:solidFill>
                  <a:srgbClr val="1A1A19">
                    <a:alpha val="40000"/>
                  </a:srgbClr>
                </a:solidFill>
              </a:defRPr>
            </a:lvl1pPr>
          </a:lstStyle>
          <a:p>
            <a:r>
              <a:t>sobretítulo em caixa alta</a:t>
            </a:r>
          </a:p>
        </p:txBody>
      </p:sp>
    </p:spTree>
    <p:extLst>
      <p:ext uri="{BB962C8B-B14F-4D97-AF65-F5344CB8AC3E}">
        <p14:creationId xmlns:p14="http://schemas.microsoft.com/office/powerpoint/2010/main" val="2475313283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grid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a 1"/>
          <p:cNvGraphicFramePr/>
          <p:nvPr/>
        </p:nvGraphicFramePr>
        <p:xfrm>
          <a:off x="524401" y="327172"/>
          <a:ext cx="11340696" cy="6203648"/>
        </p:xfrm>
        <a:graphic>
          <a:graphicData uri="http://schemas.openxmlformats.org/drawingml/2006/table">
            <a:tbl>
              <a:tblPr/>
              <a:tblGrid>
                <a:gridCol w="945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450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7728"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ym typeface="PP Telegraf Regular"/>
                        </a:defRPr>
                      </a:pPr>
                      <a:endParaRPr sz="600"/>
                    </a:p>
                  </a:txBody>
                  <a:tcPr marL="25400" marR="25400" marT="25400" marB="25400" anchor="ctr" horzOverflow="overflow">
                    <a:lnL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L>
                    <a:lnR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R>
                    <a:lnT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T>
                    <a:lnB w="12700">
                      <a:solidFill>
                        <a:srgbClr val="8C92E9">
                          <a:alpha val="18278"/>
                        </a:srgbClr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2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638068" y="257455"/>
            <a:ext cx="270263" cy="207745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>
              <a:spcBef>
                <a:spcPts val="200"/>
              </a:spcBef>
              <a:defRPr sz="750">
                <a:solidFill>
                  <a:srgbClr val="272727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5447201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id copiar 2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638068" y="257455"/>
            <a:ext cx="270263" cy="207745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>
              <a:spcBef>
                <a:spcPts val="200"/>
              </a:spcBef>
              <a:defRPr sz="750">
                <a:solidFill>
                  <a:srgbClr val="272727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1610309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id copiar 1">
    <p:bg>
      <p:bgPr>
        <a:solidFill>
          <a:srgbClr val="272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638068" y="275345"/>
            <a:ext cx="270263" cy="207745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>
              <a:spcBef>
                <a:spcPts val="200"/>
              </a:spcBef>
              <a:defRPr sz="750">
                <a:solidFill>
                  <a:srgbClr val="F9F9F9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983427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a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601962" y="259781"/>
            <a:ext cx="270263" cy="207745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>
              <a:spcBef>
                <a:spcPts val="200"/>
              </a:spcBef>
              <a:defRPr sz="750">
                <a:solidFill>
                  <a:srgbClr val="FFFFFF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5601832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n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1689915" y="6296209"/>
            <a:ext cx="373500" cy="279564"/>
          </a:xfrm>
          <a:prstGeom prst="rect">
            <a:avLst/>
          </a:prstGeom>
        </p:spPr>
        <p:txBody>
          <a:bodyPr anchor="ctr"/>
          <a:lstStyle>
            <a:lvl1pPr algn="l">
              <a:defRPr sz="1150"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2430869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5" name="Nível de Corpo Um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5026804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Vista de praia e mar de uma duna de areia com grama"/>
          <p:cNvSpPr>
            <a:spLocks noGrp="1"/>
          </p:cNvSpPr>
          <p:nvPr>
            <p:ph type="pic" idx="21"/>
          </p:nvPr>
        </p:nvSpPr>
        <p:spPr>
          <a:xfrm>
            <a:off x="1562983" y="-196850"/>
            <a:ext cx="9067803" cy="604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Texto do Título"/>
          <p:cNvSpPr txBox="1">
            <a:spLocks noGrp="1"/>
          </p:cNvSpPr>
          <p:nvPr>
            <p:ph type="title"/>
          </p:nvPr>
        </p:nvSpPr>
        <p:spPr>
          <a:xfrm>
            <a:off x="317500" y="4756150"/>
            <a:ext cx="11557000" cy="1003300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65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317500" y="5721350"/>
            <a:ext cx="11557000" cy="793750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9141740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 copiar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Agrupar 38"/>
          <p:cNvGrpSpPr/>
          <p:nvPr/>
        </p:nvGrpSpPr>
        <p:grpSpPr>
          <a:xfrm>
            <a:off x="10696382" y="496762"/>
            <a:ext cx="959367" cy="132959"/>
            <a:chOff x="-1" y="0"/>
            <a:chExt cx="1918732" cy="265915"/>
          </a:xfrm>
        </p:grpSpPr>
        <p:sp>
          <p:nvSpPr>
            <p:cNvPr id="73" name="Gráfico 119"/>
            <p:cNvSpPr/>
            <p:nvPr/>
          </p:nvSpPr>
          <p:spPr>
            <a:xfrm>
              <a:off x="-2" y="159553"/>
              <a:ext cx="53164" cy="53164"/>
            </a:xfrm>
            <a:prstGeom prst="rect">
              <a:avLst/>
            </a:pr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74" name="Gráfico 119"/>
            <p:cNvSpPr/>
            <p:nvPr/>
          </p:nvSpPr>
          <p:spPr>
            <a:xfrm>
              <a:off x="53199" y="212749"/>
              <a:ext cx="132898" cy="5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21600"/>
                  </a:moveTo>
                  <a:cubicBezTo>
                    <a:pt x="17732" y="21600"/>
                    <a:pt x="21600" y="11930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75" name="Gráfico 119"/>
            <p:cNvSpPr/>
            <p:nvPr/>
          </p:nvSpPr>
          <p:spPr>
            <a:xfrm>
              <a:off x="53081" y="106313"/>
              <a:ext cx="265790" cy="53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4320" y="0"/>
                  </a:moveTo>
                  <a:cubicBezTo>
                    <a:pt x="1934" y="0"/>
                    <a:pt x="0" y="9667"/>
                    <a:pt x="0" y="21591"/>
                  </a:cubicBezTo>
                  <a:lnTo>
                    <a:pt x="17280" y="21591"/>
                  </a:lnTo>
                  <a:cubicBezTo>
                    <a:pt x="19664" y="21600"/>
                    <a:pt x="21598" y="11948"/>
                    <a:pt x="21600" y="32"/>
                  </a:cubicBezTo>
                  <a:cubicBezTo>
                    <a:pt x="21600" y="21"/>
                    <a:pt x="21600" y="11"/>
                    <a:pt x="21600" y="0"/>
                  </a:cubicBezTo>
                  <a:lnTo>
                    <a:pt x="4320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76" name="Gráfico 119"/>
            <p:cNvSpPr/>
            <p:nvPr/>
          </p:nvSpPr>
          <p:spPr>
            <a:xfrm>
              <a:off x="186091" y="-1"/>
              <a:ext cx="132780" cy="53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54" y="0"/>
                  </a:moveTo>
                  <a:cubicBezTo>
                    <a:pt x="3875" y="0"/>
                    <a:pt x="0" y="9671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77" name="Gráfico 119"/>
            <p:cNvSpPr/>
            <p:nvPr/>
          </p:nvSpPr>
          <p:spPr>
            <a:xfrm>
              <a:off x="319023" y="53237"/>
              <a:ext cx="53162" cy="53162"/>
            </a:xfrm>
            <a:prstGeom prst="rect">
              <a:avLst/>
            </a:pr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78" name="Gráfico 119"/>
            <p:cNvSpPr/>
            <p:nvPr/>
          </p:nvSpPr>
          <p:spPr>
            <a:xfrm>
              <a:off x="585202" y="73397"/>
              <a:ext cx="127032" cy="119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4802"/>
                  </a:lnTo>
                  <a:lnTo>
                    <a:pt x="5597" y="4802"/>
                  </a:lnTo>
                  <a:lnTo>
                    <a:pt x="5597" y="8182"/>
                  </a:lnTo>
                  <a:lnTo>
                    <a:pt x="18788" y="8182"/>
                  </a:lnTo>
                  <a:lnTo>
                    <a:pt x="18788" y="12984"/>
                  </a:lnTo>
                  <a:lnTo>
                    <a:pt x="5597" y="12984"/>
                  </a:lnTo>
                  <a:lnTo>
                    <a:pt x="5597" y="16784"/>
                  </a:lnTo>
                  <a:lnTo>
                    <a:pt x="21600" y="16784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79" name="Gráfico 119"/>
            <p:cNvSpPr/>
            <p:nvPr/>
          </p:nvSpPr>
          <p:spPr>
            <a:xfrm>
              <a:off x="749436" y="73397"/>
              <a:ext cx="111754" cy="119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6378" y="0"/>
                  </a:lnTo>
                  <a:lnTo>
                    <a:pt x="6378" y="16513"/>
                  </a:lnTo>
                  <a:lnTo>
                    <a:pt x="21600" y="1651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80" name="Gráfico 119"/>
            <p:cNvSpPr/>
            <p:nvPr/>
          </p:nvSpPr>
          <p:spPr>
            <a:xfrm>
              <a:off x="885178" y="71033"/>
              <a:ext cx="153170" cy="124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extrusionOk="0">
                  <a:moveTo>
                    <a:pt x="2899" y="18642"/>
                  </a:moveTo>
                  <a:cubicBezTo>
                    <a:pt x="994" y="16740"/>
                    <a:pt x="-79" y="13834"/>
                    <a:pt x="5" y="10800"/>
                  </a:cubicBezTo>
                  <a:cubicBezTo>
                    <a:pt x="-78" y="7766"/>
                    <a:pt x="994" y="4861"/>
                    <a:pt x="2899" y="2958"/>
                  </a:cubicBezTo>
                  <a:cubicBezTo>
                    <a:pt x="4856" y="993"/>
                    <a:pt x="7446" y="0"/>
                    <a:pt x="10721" y="0"/>
                  </a:cubicBezTo>
                  <a:cubicBezTo>
                    <a:pt x="13995" y="0"/>
                    <a:pt x="16586" y="993"/>
                    <a:pt x="18521" y="2958"/>
                  </a:cubicBezTo>
                  <a:cubicBezTo>
                    <a:pt x="20439" y="4850"/>
                    <a:pt x="21521" y="7759"/>
                    <a:pt x="21437" y="10800"/>
                  </a:cubicBezTo>
                  <a:cubicBezTo>
                    <a:pt x="21521" y="13841"/>
                    <a:pt x="20439" y="16750"/>
                    <a:pt x="18521" y="18642"/>
                  </a:cubicBezTo>
                  <a:cubicBezTo>
                    <a:pt x="16586" y="20607"/>
                    <a:pt x="13995" y="21600"/>
                    <a:pt x="10721" y="21600"/>
                  </a:cubicBezTo>
                  <a:cubicBezTo>
                    <a:pt x="7446" y="21600"/>
                    <a:pt x="4856" y="20607"/>
                    <a:pt x="2899" y="18642"/>
                  </a:cubicBezTo>
                  <a:close/>
                  <a:moveTo>
                    <a:pt x="15081" y="15306"/>
                  </a:moveTo>
                  <a:cubicBezTo>
                    <a:pt x="16151" y="14195"/>
                    <a:pt x="16750" y="12532"/>
                    <a:pt x="16702" y="10800"/>
                  </a:cubicBezTo>
                  <a:cubicBezTo>
                    <a:pt x="16760" y="9073"/>
                    <a:pt x="16160" y="7413"/>
                    <a:pt x="15081" y="6321"/>
                  </a:cubicBezTo>
                  <a:cubicBezTo>
                    <a:pt x="12460" y="4056"/>
                    <a:pt x="8982" y="4056"/>
                    <a:pt x="6361" y="6321"/>
                  </a:cubicBezTo>
                  <a:cubicBezTo>
                    <a:pt x="5283" y="7415"/>
                    <a:pt x="4682" y="9073"/>
                    <a:pt x="4734" y="10800"/>
                  </a:cubicBezTo>
                  <a:cubicBezTo>
                    <a:pt x="4688" y="12533"/>
                    <a:pt x="5288" y="14196"/>
                    <a:pt x="6361" y="15306"/>
                  </a:cubicBezTo>
                  <a:cubicBezTo>
                    <a:pt x="8989" y="17542"/>
                    <a:pt x="12453" y="17542"/>
                    <a:pt x="15081" y="15306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81" name="Gráfico 119"/>
            <p:cNvSpPr/>
            <p:nvPr/>
          </p:nvSpPr>
          <p:spPr>
            <a:xfrm>
              <a:off x="1066952" y="71033"/>
              <a:ext cx="147006" cy="124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887" y="18691"/>
                  </a:moveTo>
                  <a:cubicBezTo>
                    <a:pt x="968" y="16714"/>
                    <a:pt x="-92" y="13809"/>
                    <a:pt x="6" y="10793"/>
                  </a:cubicBezTo>
                  <a:cubicBezTo>
                    <a:pt x="-82" y="7761"/>
                    <a:pt x="1052" y="4860"/>
                    <a:pt x="3060" y="2984"/>
                  </a:cubicBezTo>
                  <a:cubicBezTo>
                    <a:pt x="5099" y="992"/>
                    <a:pt x="7813" y="0"/>
                    <a:pt x="11126" y="0"/>
                  </a:cubicBezTo>
                  <a:cubicBezTo>
                    <a:pt x="15459" y="0"/>
                    <a:pt x="18956" y="1930"/>
                    <a:pt x="20748" y="5297"/>
                  </a:cubicBezTo>
                  <a:lnTo>
                    <a:pt x="17227" y="8035"/>
                  </a:lnTo>
                  <a:cubicBezTo>
                    <a:pt x="15760" y="5799"/>
                    <a:pt x="13483" y="4528"/>
                    <a:pt x="11097" y="4613"/>
                  </a:cubicBezTo>
                  <a:cubicBezTo>
                    <a:pt x="9479" y="4508"/>
                    <a:pt x="7884" y="5112"/>
                    <a:pt x="6615" y="6310"/>
                  </a:cubicBezTo>
                  <a:cubicBezTo>
                    <a:pt x="5506" y="7415"/>
                    <a:pt x="4889" y="9068"/>
                    <a:pt x="4944" y="10786"/>
                  </a:cubicBezTo>
                  <a:cubicBezTo>
                    <a:pt x="4944" y="14558"/>
                    <a:pt x="7306" y="16987"/>
                    <a:pt x="11074" y="16987"/>
                  </a:cubicBezTo>
                  <a:cubicBezTo>
                    <a:pt x="13231" y="17002"/>
                    <a:pt x="15293" y="15942"/>
                    <a:pt x="16761" y="14065"/>
                  </a:cubicBezTo>
                  <a:lnTo>
                    <a:pt x="11714" y="14065"/>
                  </a:lnTo>
                  <a:lnTo>
                    <a:pt x="11714" y="9821"/>
                  </a:lnTo>
                  <a:lnTo>
                    <a:pt x="21508" y="9821"/>
                  </a:lnTo>
                  <a:lnTo>
                    <a:pt x="21508" y="21189"/>
                  </a:lnTo>
                  <a:lnTo>
                    <a:pt x="17740" y="21189"/>
                  </a:lnTo>
                  <a:lnTo>
                    <a:pt x="17740" y="18383"/>
                  </a:lnTo>
                  <a:cubicBezTo>
                    <a:pt x="16190" y="20491"/>
                    <a:pt x="13753" y="21600"/>
                    <a:pt x="10573" y="21600"/>
                  </a:cubicBezTo>
                  <a:cubicBezTo>
                    <a:pt x="7393" y="21600"/>
                    <a:pt x="4806" y="20621"/>
                    <a:pt x="2887" y="18691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82" name="Gráfico 119"/>
            <p:cNvSpPr/>
            <p:nvPr/>
          </p:nvSpPr>
          <p:spPr>
            <a:xfrm>
              <a:off x="1252814" y="73355"/>
              <a:ext cx="141876" cy="11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9" extrusionOk="0">
                  <a:moveTo>
                    <a:pt x="0" y="21519"/>
                  </a:moveTo>
                  <a:lnTo>
                    <a:pt x="0" y="7"/>
                  </a:lnTo>
                  <a:lnTo>
                    <a:pt x="14388" y="7"/>
                  </a:lnTo>
                  <a:cubicBezTo>
                    <a:pt x="16115" y="-81"/>
                    <a:pt x="17804" y="625"/>
                    <a:pt x="19100" y="1977"/>
                  </a:cubicBezTo>
                  <a:cubicBezTo>
                    <a:pt x="20295" y="3269"/>
                    <a:pt x="20952" y="5115"/>
                    <a:pt x="20899" y="7029"/>
                  </a:cubicBezTo>
                  <a:cubicBezTo>
                    <a:pt x="20952" y="8891"/>
                    <a:pt x="20291" y="10682"/>
                    <a:pt x="19100" y="11904"/>
                  </a:cubicBezTo>
                  <a:cubicBezTo>
                    <a:pt x="17831" y="13181"/>
                    <a:pt x="16203" y="13850"/>
                    <a:pt x="14538" y="13781"/>
                  </a:cubicBezTo>
                  <a:lnTo>
                    <a:pt x="21600" y="21519"/>
                  </a:lnTo>
                  <a:lnTo>
                    <a:pt x="14784" y="21519"/>
                  </a:lnTo>
                  <a:lnTo>
                    <a:pt x="8507" y="14008"/>
                  </a:lnTo>
                  <a:lnTo>
                    <a:pt x="5024" y="14008"/>
                  </a:lnTo>
                  <a:lnTo>
                    <a:pt x="5024" y="21519"/>
                  </a:lnTo>
                  <a:close/>
                  <a:moveTo>
                    <a:pt x="5024" y="4804"/>
                  </a:moveTo>
                  <a:lnTo>
                    <a:pt x="5024" y="9289"/>
                  </a:lnTo>
                  <a:lnTo>
                    <a:pt x="13219" y="9289"/>
                  </a:lnTo>
                  <a:cubicBezTo>
                    <a:pt x="14832" y="9289"/>
                    <a:pt x="15785" y="8467"/>
                    <a:pt x="15785" y="7043"/>
                  </a:cubicBezTo>
                  <a:cubicBezTo>
                    <a:pt x="15785" y="5618"/>
                    <a:pt x="14832" y="4804"/>
                    <a:pt x="13219" y="4804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83" name="Gráfico 119"/>
            <p:cNvSpPr/>
            <p:nvPr/>
          </p:nvSpPr>
          <p:spPr>
            <a:xfrm>
              <a:off x="1418231" y="70877"/>
              <a:ext cx="153208" cy="124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2903" y="18669"/>
                  </a:moveTo>
                  <a:cubicBezTo>
                    <a:pt x="996" y="16769"/>
                    <a:pt x="-78" y="13863"/>
                    <a:pt x="4" y="10827"/>
                  </a:cubicBezTo>
                  <a:cubicBezTo>
                    <a:pt x="-76" y="7792"/>
                    <a:pt x="998" y="4887"/>
                    <a:pt x="2903" y="2986"/>
                  </a:cubicBezTo>
                  <a:cubicBezTo>
                    <a:pt x="4849" y="1020"/>
                    <a:pt x="7450" y="0"/>
                    <a:pt x="10724" y="0"/>
                  </a:cubicBezTo>
                  <a:cubicBezTo>
                    <a:pt x="13997" y="0"/>
                    <a:pt x="16588" y="993"/>
                    <a:pt x="18522" y="2958"/>
                  </a:cubicBezTo>
                  <a:cubicBezTo>
                    <a:pt x="20440" y="4850"/>
                    <a:pt x="21522" y="7759"/>
                    <a:pt x="21438" y="10800"/>
                  </a:cubicBezTo>
                  <a:cubicBezTo>
                    <a:pt x="21522" y="13841"/>
                    <a:pt x="20440" y="16750"/>
                    <a:pt x="18522" y="18642"/>
                  </a:cubicBezTo>
                  <a:cubicBezTo>
                    <a:pt x="16588" y="20607"/>
                    <a:pt x="13997" y="21600"/>
                    <a:pt x="10724" y="21600"/>
                  </a:cubicBezTo>
                  <a:cubicBezTo>
                    <a:pt x="7450" y="21600"/>
                    <a:pt x="4849" y="20634"/>
                    <a:pt x="2903" y="18669"/>
                  </a:cubicBezTo>
                  <a:close/>
                  <a:moveTo>
                    <a:pt x="15083" y="15334"/>
                  </a:moveTo>
                  <a:cubicBezTo>
                    <a:pt x="16153" y="14222"/>
                    <a:pt x="16751" y="12560"/>
                    <a:pt x="16703" y="10827"/>
                  </a:cubicBezTo>
                  <a:cubicBezTo>
                    <a:pt x="16762" y="9100"/>
                    <a:pt x="16162" y="7440"/>
                    <a:pt x="15083" y="6348"/>
                  </a:cubicBezTo>
                  <a:cubicBezTo>
                    <a:pt x="12462" y="4083"/>
                    <a:pt x="8985" y="4083"/>
                    <a:pt x="6364" y="6348"/>
                  </a:cubicBezTo>
                  <a:cubicBezTo>
                    <a:pt x="5287" y="7442"/>
                    <a:pt x="4686" y="9100"/>
                    <a:pt x="4738" y="10827"/>
                  </a:cubicBezTo>
                  <a:cubicBezTo>
                    <a:pt x="4692" y="12561"/>
                    <a:pt x="5292" y="14223"/>
                    <a:pt x="6364" y="15334"/>
                  </a:cubicBezTo>
                  <a:cubicBezTo>
                    <a:pt x="8992" y="17570"/>
                    <a:pt x="12455" y="17570"/>
                    <a:pt x="15083" y="15334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84" name="Gráfico 119"/>
            <p:cNvSpPr/>
            <p:nvPr/>
          </p:nvSpPr>
          <p:spPr>
            <a:xfrm>
              <a:off x="1604163" y="73397"/>
              <a:ext cx="137978" cy="122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1845"/>
                  </a:lnTo>
                  <a:cubicBezTo>
                    <a:pt x="21600" y="18186"/>
                    <a:pt x="17834" y="21600"/>
                    <a:pt x="10800" y="21600"/>
                  </a:cubicBezTo>
                  <a:cubicBezTo>
                    <a:pt x="3766" y="21600"/>
                    <a:pt x="0" y="18207"/>
                    <a:pt x="0" y="11845"/>
                  </a:cubicBezTo>
                  <a:lnTo>
                    <a:pt x="0" y="0"/>
                  </a:lnTo>
                  <a:lnTo>
                    <a:pt x="5160" y="0"/>
                  </a:lnTo>
                  <a:lnTo>
                    <a:pt x="5160" y="11253"/>
                  </a:lnTo>
                  <a:cubicBezTo>
                    <a:pt x="5160" y="14827"/>
                    <a:pt x="7138" y="16737"/>
                    <a:pt x="10800" y="16737"/>
                  </a:cubicBezTo>
                  <a:cubicBezTo>
                    <a:pt x="14462" y="16737"/>
                    <a:pt x="16434" y="14827"/>
                    <a:pt x="16434" y="11253"/>
                  </a:cubicBezTo>
                  <a:lnTo>
                    <a:pt x="16434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85" name="Gráfico 119"/>
            <p:cNvSpPr/>
            <p:nvPr/>
          </p:nvSpPr>
          <p:spPr>
            <a:xfrm>
              <a:off x="1781511" y="73397"/>
              <a:ext cx="137221" cy="119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extrusionOk="0">
                  <a:moveTo>
                    <a:pt x="5176" y="15325"/>
                  </a:moveTo>
                  <a:lnTo>
                    <a:pt x="5176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13923" y="0"/>
                  </a:lnTo>
                  <a:cubicBezTo>
                    <a:pt x="18698" y="0"/>
                    <a:pt x="21521" y="2846"/>
                    <a:pt x="21521" y="7634"/>
                  </a:cubicBezTo>
                  <a:cubicBezTo>
                    <a:pt x="21600" y="9755"/>
                    <a:pt x="20853" y="11806"/>
                    <a:pt x="19482" y="13226"/>
                  </a:cubicBezTo>
                  <a:cubicBezTo>
                    <a:pt x="18006" y="14697"/>
                    <a:pt x="16096" y="15461"/>
                    <a:pt x="14146" y="15361"/>
                  </a:cubicBezTo>
                  <a:close/>
                  <a:moveTo>
                    <a:pt x="5176" y="4802"/>
                  </a:moveTo>
                  <a:lnTo>
                    <a:pt x="5176" y="10494"/>
                  </a:lnTo>
                  <a:lnTo>
                    <a:pt x="12966" y="10494"/>
                  </a:lnTo>
                  <a:cubicBezTo>
                    <a:pt x="15053" y="10494"/>
                    <a:pt x="16184" y="9455"/>
                    <a:pt x="16184" y="7606"/>
                  </a:cubicBezTo>
                  <a:cubicBezTo>
                    <a:pt x="16184" y="5756"/>
                    <a:pt x="15053" y="4760"/>
                    <a:pt x="12966" y="4760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</p:grpSp>
      <p:sp>
        <p:nvSpPr>
          <p:cNvPr id="87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0210083" y="455493"/>
            <a:ext cx="279881" cy="215440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914400">
              <a:spcBef>
                <a:spcPts val="200"/>
              </a:spcBef>
              <a:defRPr sz="800">
                <a:solidFill>
                  <a:srgbClr val="A5A7B0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3363051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ítulo e Conteúdo copi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Agrupar 38"/>
          <p:cNvGrpSpPr/>
          <p:nvPr/>
        </p:nvGrpSpPr>
        <p:grpSpPr>
          <a:xfrm>
            <a:off x="10696384" y="496764"/>
            <a:ext cx="959365" cy="132957"/>
            <a:chOff x="0" y="0"/>
            <a:chExt cx="1918729" cy="265911"/>
          </a:xfrm>
        </p:grpSpPr>
        <p:sp>
          <p:nvSpPr>
            <p:cNvPr id="94" name="Gráfico 119"/>
            <p:cNvSpPr/>
            <p:nvPr/>
          </p:nvSpPr>
          <p:spPr>
            <a:xfrm>
              <a:off x="-1" y="159550"/>
              <a:ext cx="53162" cy="53162"/>
            </a:xfrm>
            <a:prstGeom prst="rect">
              <a:avLst/>
            </a:pr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95" name="Gráfico 119"/>
            <p:cNvSpPr/>
            <p:nvPr/>
          </p:nvSpPr>
          <p:spPr>
            <a:xfrm>
              <a:off x="53198" y="212747"/>
              <a:ext cx="132896" cy="53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21600"/>
                  </a:moveTo>
                  <a:cubicBezTo>
                    <a:pt x="17732" y="21600"/>
                    <a:pt x="21600" y="11930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96" name="Gráfico 119"/>
            <p:cNvSpPr/>
            <p:nvPr/>
          </p:nvSpPr>
          <p:spPr>
            <a:xfrm>
              <a:off x="53080" y="106313"/>
              <a:ext cx="265788" cy="5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4320" y="0"/>
                  </a:moveTo>
                  <a:cubicBezTo>
                    <a:pt x="1934" y="0"/>
                    <a:pt x="0" y="9667"/>
                    <a:pt x="0" y="21591"/>
                  </a:cubicBezTo>
                  <a:lnTo>
                    <a:pt x="17280" y="21591"/>
                  </a:lnTo>
                  <a:cubicBezTo>
                    <a:pt x="19664" y="21600"/>
                    <a:pt x="21598" y="11948"/>
                    <a:pt x="21600" y="32"/>
                  </a:cubicBezTo>
                  <a:cubicBezTo>
                    <a:pt x="21600" y="21"/>
                    <a:pt x="21600" y="11"/>
                    <a:pt x="21600" y="0"/>
                  </a:cubicBezTo>
                  <a:lnTo>
                    <a:pt x="4320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97" name="Gráfico 119"/>
            <p:cNvSpPr/>
            <p:nvPr/>
          </p:nvSpPr>
          <p:spPr>
            <a:xfrm>
              <a:off x="186090" y="-1"/>
              <a:ext cx="132778" cy="53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54" y="0"/>
                  </a:moveTo>
                  <a:cubicBezTo>
                    <a:pt x="3875" y="0"/>
                    <a:pt x="0" y="9671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98" name="Gráfico 119"/>
            <p:cNvSpPr/>
            <p:nvPr/>
          </p:nvSpPr>
          <p:spPr>
            <a:xfrm>
              <a:off x="319022" y="53236"/>
              <a:ext cx="53160" cy="53160"/>
            </a:xfrm>
            <a:prstGeom prst="rect">
              <a:avLst/>
            </a:pr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99" name="Gráfico 119"/>
            <p:cNvSpPr/>
            <p:nvPr/>
          </p:nvSpPr>
          <p:spPr>
            <a:xfrm>
              <a:off x="585200" y="73397"/>
              <a:ext cx="127030" cy="119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4802"/>
                  </a:lnTo>
                  <a:lnTo>
                    <a:pt x="5597" y="4802"/>
                  </a:lnTo>
                  <a:lnTo>
                    <a:pt x="5597" y="8182"/>
                  </a:lnTo>
                  <a:lnTo>
                    <a:pt x="18788" y="8182"/>
                  </a:lnTo>
                  <a:lnTo>
                    <a:pt x="18788" y="12984"/>
                  </a:lnTo>
                  <a:lnTo>
                    <a:pt x="5597" y="12984"/>
                  </a:lnTo>
                  <a:lnTo>
                    <a:pt x="5597" y="16784"/>
                  </a:lnTo>
                  <a:lnTo>
                    <a:pt x="21600" y="16784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0" name="Gráfico 119"/>
            <p:cNvSpPr/>
            <p:nvPr/>
          </p:nvSpPr>
          <p:spPr>
            <a:xfrm>
              <a:off x="749434" y="73397"/>
              <a:ext cx="111752" cy="119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6378" y="0"/>
                  </a:lnTo>
                  <a:lnTo>
                    <a:pt x="6378" y="16513"/>
                  </a:lnTo>
                  <a:lnTo>
                    <a:pt x="21600" y="1651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1" name="Gráfico 119"/>
            <p:cNvSpPr/>
            <p:nvPr/>
          </p:nvSpPr>
          <p:spPr>
            <a:xfrm>
              <a:off x="885174" y="71033"/>
              <a:ext cx="153165" cy="124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extrusionOk="0">
                  <a:moveTo>
                    <a:pt x="2899" y="18642"/>
                  </a:moveTo>
                  <a:cubicBezTo>
                    <a:pt x="994" y="16740"/>
                    <a:pt x="-79" y="13834"/>
                    <a:pt x="5" y="10800"/>
                  </a:cubicBezTo>
                  <a:cubicBezTo>
                    <a:pt x="-78" y="7766"/>
                    <a:pt x="994" y="4861"/>
                    <a:pt x="2899" y="2958"/>
                  </a:cubicBezTo>
                  <a:cubicBezTo>
                    <a:pt x="4856" y="993"/>
                    <a:pt x="7446" y="0"/>
                    <a:pt x="10721" y="0"/>
                  </a:cubicBezTo>
                  <a:cubicBezTo>
                    <a:pt x="13995" y="0"/>
                    <a:pt x="16586" y="993"/>
                    <a:pt x="18521" y="2958"/>
                  </a:cubicBezTo>
                  <a:cubicBezTo>
                    <a:pt x="20439" y="4850"/>
                    <a:pt x="21521" y="7759"/>
                    <a:pt x="21437" y="10800"/>
                  </a:cubicBezTo>
                  <a:cubicBezTo>
                    <a:pt x="21521" y="13841"/>
                    <a:pt x="20439" y="16750"/>
                    <a:pt x="18521" y="18642"/>
                  </a:cubicBezTo>
                  <a:cubicBezTo>
                    <a:pt x="16586" y="20607"/>
                    <a:pt x="13995" y="21600"/>
                    <a:pt x="10721" y="21600"/>
                  </a:cubicBezTo>
                  <a:cubicBezTo>
                    <a:pt x="7446" y="21600"/>
                    <a:pt x="4856" y="20607"/>
                    <a:pt x="2899" y="18642"/>
                  </a:cubicBezTo>
                  <a:close/>
                  <a:moveTo>
                    <a:pt x="15081" y="15306"/>
                  </a:moveTo>
                  <a:cubicBezTo>
                    <a:pt x="16151" y="14195"/>
                    <a:pt x="16750" y="12532"/>
                    <a:pt x="16702" y="10800"/>
                  </a:cubicBezTo>
                  <a:cubicBezTo>
                    <a:pt x="16760" y="9073"/>
                    <a:pt x="16160" y="7413"/>
                    <a:pt x="15081" y="6321"/>
                  </a:cubicBezTo>
                  <a:cubicBezTo>
                    <a:pt x="12460" y="4056"/>
                    <a:pt x="8982" y="4056"/>
                    <a:pt x="6361" y="6321"/>
                  </a:cubicBezTo>
                  <a:cubicBezTo>
                    <a:pt x="5283" y="7415"/>
                    <a:pt x="4682" y="9073"/>
                    <a:pt x="4734" y="10800"/>
                  </a:cubicBezTo>
                  <a:cubicBezTo>
                    <a:pt x="4688" y="12533"/>
                    <a:pt x="5288" y="14196"/>
                    <a:pt x="6361" y="15306"/>
                  </a:cubicBezTo>
                  <a:cubicBezTo>
                    <a:pt x="8989" y="17542"/>
                    <a:pt x="12453" y="17542"/>
                    <a:pt x="15081" y="15306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2" name="Gráfico 119"/>
            <p:cNvSpPr/>
            <p:nvPr/>
          </p:nvSpPr>
          <p:spPr>
            <a:xfrm>
              <a:off x="1066952" y="71033"/>
              <a:ext cx="147002" cy="124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887" y="18691"/>
                  </a:moveTo>
                  <a:cubicBezTo>
                    <a:pt x="968" y="16714"/>
                    <a:pt x="-92" y="13809"/>
                    <a:pt x="6" y="10793"/>
                  </a:cubicBezTo>
                  <a:cubicBezTo>
                    <a:pt x="-82" y="7761"/>
                    <a:pt x="1052" y="4860"/>
                    <a:pt x="3060" y="2984"/>
                  </a:cubicBezTo>
                  <a:cubicBezTo>
                    <a:pt x="5099" y="992"/>
                    <a:pt x="7813" y="0"/>
                    <a:pt x="11126" y="0"/>
                  </a:cubicBezTo>
                  <a:cubicBezTo>
                    <a:pt x="15459" y="0"/>
                    <a:pt x="18956" y="1930"/>
                    <a:pt x="20748" y="5297"/>
                  </a:cubicBezTo>
                  <a:lnTo>
                    <a:pt x="17227" y="8035"/>
                  </a:lnTo>
                  <a:cubicBezTo>
                    <a:pt x="15760" y="5799"/>
                    <a:pt x="13483" y="4528"/>
                    <a:pt x="11097" y="4613"/>
                  </a:cubicBezTo>
                  <a:cubicBezTo>
                    <a:pt x="9479" y="4508"/>
                    <a:pt x="7884" y="5112"/>
                    <a:pt x="6615" y="6310"/>
                  </a:cubicBezTo>
                  <a:cubicBezTo>
                    <a:pt x="5506" y="7415"/>
                    <a:pt x="4889" y="9068"/>
                    <a:pt x="4944" y="10786"/>
                  </a:cubicBezTo>
                  <a:cubicBezTo>
                    <a:pt x="4944" y="14558"/>
                    <a:pt x="7306" y="16987"/>
                    <a:pt x="11074" y="16987"/>
                  </a:cubicBezTo>
                  <a:cubicBezTo>
                    <a:pt x="13231" y="17002"/>
                    <a:pt x="15293" y="15942"/>
                    <a:pt x="16761" y="14065"/>
                  </a:cubicBezTo>
                  <a:lnTo>
                    <a:pt x="11714" y="14065"/>
                  </a:lnTo>
                  <a:lnTo>
                    <a:pt x="11714" y="9821"/>
                  </a:lnTo>
                  <a:lnTo>
                    <a:pt x="21508" y="9821"/>
                  </a:lnTo>
                  <a:lnTo>
                    <a:pt x="21508" y="21189"/>
                  </a:lnTo>
                  <a:lnTo>
                    <a:pt x="17740" y="21189"/>
                  </a:lnTo>
                  <a:lnTo>
                    <a:pt x="17740" y="18383"/>
                  </a:lnTo>
                  <a:cubicBezTo>
                    <a:pt x="16190" y="20491"/>
                    <a:pt x="13753" y="21600"/>
                    <a:pt x="10573" y="21600"/>
                  </a:cubicBezTo>
                  <a:cubicBezTo>
                    <a:pt x="7393" y="21600"/>
                    <a:pt x="4806" y="20621"/>
                    <a:pt x="2887" y="18691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3" name="Gráfico 119"/>
            <p:cNvSpPr/>
            <p:nvPr/>
          </p:nvSpPr>
          <p:spPr>
            <a:xfrm>
              <a:off x="1252812" y="73356"/>
              <a:ext cx="141874" cy="11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9" extrusionOk="0">
                  <a:moveTo>
                    <a:pt x="0" y="21519"/>
                  </a:moveTo>
                  <a:lnTo>
                    <a:pt x="0" y="7"/>
                  </a:lnTo>
                  <a:lnTo>
                    <a:pt x="14388" y="7"/>
                  </a:lnTo>
                  <a:cubicBezTo>
                    <a:pt x="16115" y="-81"/>
                    <a:pt x="17804" y="625"/>
                    <a:pt x="19100" y="1977"/>
                  </a:cubicBezTo>
                  <a:cubicBezTo>
                    <a:pt x="20295" y="3269"/>
                    <a:pt x="20952" y="5115"/>
                    <a:pt x="20899" y="7029"/>
                  </a:cubicBezTo>
                  <a:cubicBezTo>
                    <a:pt x="20952" y="8891"/>
                    <a:pt x="20291" y="10682"/>
                    <a:pt x="19100" y="11904"/>
                  </a:cubicBezTo>
                  <a:cubicBezTo>
                    <a:pt x="17831" y="13181"/>
                    <a:pt x="16203" y="13850"/>
                    <a:pt x="14538" y="13781"/>
                  </a:cubicBezTo>
                  <a:lnTo>
                    <a:pt x="21600" y="21519"/>
                  </a:lnTo>
                  <a:lnTo>
                    <a:pt x="14784" y="21519"/>
                  </a:lnTo>
                  <a:lnTo>
                    <a:pt x="8507" y="14008"/>
                  </a:lnTo>
                  <a:lnTo>
                    <a:pt x="5024" y="14008"/>
                  </a:lnTo>
                  <a:lnTo>
                    <a:pt x="5024" y="21519"/>
                  </a:lnTo>
                  <a:close/>
                  <a:moveTo>
                    <a:pt x="5024" y="4804"/>
                  </a:moveTo>
                  <a:lnTo>
                    <a:pt x="5024" y="9289"/>
                  </a:lnTo>
                  <a:lnTo>
                    <a:pt x="13219" y="9289"/>
                  </a:lnTo>
                  <a:cubicBezTo>
                    <a:pt x="14832" y="9289"/>
                    <a:pt x="15785" y="8467"/>
                    <a:pt x="15785" y="7043"/>
                  </a:cubicBezTo>
                  <a:cubicBezTo>
                    <a:pt x="15785" y="5618"/>
                    <a:pt x="14832" y="4804"/>
                    <a:pt x="13219" y="4804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4" name="Gráfico 119"/>
            <p:cNvSpPr/>
            <p:nvPr/>
          </p:nvSpPr>
          <p:spPr>
            <a:xfrm>
              <a:off x="1418230" y="70877"/>
              <a:ext cx="153207" cy="124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2903" y="18669"/>
                  </a:moveTo>
                  <a:cubicBezTo>
                    <a:pt x="996" y="16769"/>
                    <a:pt x="-78" y="13863"/>
                    <a:pt x="4" y="10827"/>
                  </a:cubicBezTo>
                  <a:cubicBezTo>
                    <a:pt x="-76" y="7792"/>
                    <a:pt x="998" y="4887"/>
                    <a:pt x="2903" y="2986"/>
                  </a:cubicBezTo>
                  <a:cubicBezTo>
                    <a:pt x="4849" y="1020"/>
                    <a:pt x="7450" y="0"/>
                    <a:pt x="10724" y="0"/>
                  </a:cubicBezTo>
                  <a:cubicBezTo>
                    <a:pt x="13997" y="0"/>
                    <a:pt x="16588" y="993"/>
                    <a:pt x="18522" y="2958"/>
                  </a:cubicBezTo>
                  <a:cubicBezTo>
                    <a:pt x="20440" y="4850"/>
                    <a:pt x="21522" y="7759"/>
                    <a:pt x="21438" y="10800"/>
                  </a:cubicBezTo>
                  <a:cubicBezTo>
                    <a:pt x="21522" y="13841"/>
                    <a:pt x="20440" y="16750"/>
                    <a:pt x="18522" y="18642"/>
                  </a:cubicBezTo>
                  <a:cubicBezTo>
                    <a:pt x="16588" y="20607"/>
                    <a:pt x="13997" y="21600"/>
                    <a:pt x="10724" y="21600"/>
                  </a:cubicBezTo>
                  <a:cubicBezTo>
                    <a:pt x="7450" y="21600"/>
                    <a:pt x="4849" y="20634"/>
                    <a:pt x="2903" y="18669"/>
                  </a:cubicBezTo>
                  <a:close/>
                  <a:moveTo>
                    <a:pt x="15083" y="15334"/>
                  </a:moveTo>
                  <a:cubicBezTo>
                    <a:pt x="16153" y="14222"/>
                    <a:pt x="16751" y="12560"/>
                    <a:pt x="16703" y="10827"/>
                  </a:cubicBezTo>
                  <a:cubicBezTo>
                    <a:pt x="16762" y="9100"/>
                    <a:pt x="16162" y="7440"/>
                    <a:pt x="15083" y="6348"/>
                  </a:cubicBezTo>
                  <a:cubicBezTo>
                    <a:pt x="12462" y="4083"/>
                    <a:pt x="8985" y="4083"/>
                    <a:pt x="6364" y="6348"/>
                  </a:cubicBezTo>
                  <a:cubicBezTo>
                    <a:pt x="5287" y="7442"/>
                    <a:pt x="4686" y="9100"/>
                    <a:pt x="4738" y="10827"/>
                  </a:cubicBezTo>
                  <a:cubicBezTo>
                    <a:pt x="4692" y="12561"/>
                    <a:pt x="5292" y="14223"/>
                    <a:pt x="6364" y="15334"/>
                  </a:cubicBezTo>
                  <a:cubicBezTo>
                    <a:pt x="8992" y="17570"/>
                    <a:pt x="12455" y="17570"/>
                    <a:pt x="15083" y="15334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5" name="Gráfico 119"/>
            <p:cNvSpPr/>
            <p:nvPr/>
          </p:nvSpPr>
          <p:spPr>
            <a:xfrm>
              <a:off x="1604160" y="73397"/>
              <a:ext cx="137976" cy="122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1845"/>
                  </a:lnTo>
                  <a:cubicBezTo>
                    <a:pt x="21600" y="18186"/>
                    <a:pt x="17834" y="21600"/>
                    <a:pt x="10800" y="21600"/>
                  </a:cubicBezTo>
                  <a:cubicBezTo>
                    <a:pt x="3766" y="21600"/>
                    <a:pt x="0" y="18207"/>
                    <a:pt x="0" y="11845"/>
                  </a:cubicBezTo>
                  <a:lnTo>
                    <a:pt x="0" y="0"/>
                  </a:lnTo>
                  <a:lnTo>
                    <a:pt x="5160" y="0"/>
                  </a:lnTo>
                  <a:lnTo>
                    <a:pt x="5160" y="11253"/>
                  </a:lnTo>
                  <a:cubicBezTo>
                    <a:pt x="5160" y="14827"/>
                    <a:pt x="7138" y="16737"/>
                    <a:pt x="10800" y="16737"/>
                  </a:cubicBezTo>
                  <a:cubicBezTo>
                    <a:pt x="14462" y="16737"/>
                    <a:pt x="16434" y="14827"/>
                    <a:pt x="16434" y="11253"/>
                  </a:cubicBezTo>
                  <a:lnTo>
                    <a:pt x="16434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06" name="Gráfico 119"/>
            <p:cNvSpPr/>
            <p:nvPr/>
          </p:nvSpPr>
          <p:spPr>
            <a:xfrm>
              <a:off x="1781508" y="73397"/>
              <a:ext cx="137221" cy="119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extrusionOk="0">
                  <a:moveTo>
                    <a:pt x="5176" y="15325"/>
                  </a:moveTo>
                  <a:lnTo>
                    <a:pt x="5176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13923" y="0"/>
                  </a:lnTo>
                  <a:cubicBezTo>
                    <a:pt x="18698" y="0"/>
                    <a:pt x="21521" y="2846"/>
                    <a:pt x="21521" y="7634"/>
                  </a:cubicBezTo>
                  <a:cubicBezTo>
                    <a:pt x="21600" y="9755"/>
                    <a:pt x="20853" y="11806"/>
                    <a:pt x="19482" y="13226"/>
                  </a:cubicBezTo>
                  <a:cubicBezTo>
                    <a:pt x="18006" y="14697"/>
                    <a:pt x="16096" y="15461"/>
                    <a:pt x="14146" y="15361"/>
                  </a:cubicBezTo>
                  <a:close/>
                  <a:moveTo>
                    <a:pt x="5176" y="4802"/>
                  </a:moveTo>
                  <a:lnTo>
                    <a:pt x="5176" y="10494"/>
                  </a:lnTo>
                  <a:lnTo>
                    <a:pt x="12966" y="10494"/>
                  </a:lnTo>
                  <a:cubicBezTo>
                    <a:pt x="15053" y="10494"/>
                    <a:pt x="16184" y="9455"/>
                    <a:pt x="16184" y="7606"/>
                  </a:cubicBezTo>
                  <a:cubicBezTo>
                    <a:pt x="16184" y="5756"/>
                    <a:pt x="15053" y="4760"/>
                    <a:pt x="12966" y="4760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</p:grpSp>
      <p:sp>
        <p:nvSpPr>
          <p:cNvPr id="108" name="Conector reto 53"/>
          <p:cNvSpPr/>
          <p:nvPr/>
        </p:nvSpPr>
        <p:spPr>
          <a:xfrm>
            <a:off x="652309" y="582069"/>
            <a:ext cx="9384756" cy="1"/>
          </a:xfrm>
          <a:prstGeom prst="line">
            <a:avLst/>
          </a:prstGeom>
          <a:ln w="25400">
            <a:solidFill>
              <a:srgbClr val="272727">
                <a:alpha val="20295"/>
              </a:srgbClr>
            </a:solidFill>
            <a:miter/>
          </a:ln>
        </p:spPr>
        <p:txBody>
          <a:bodyPr lIns="22859" tIns="22859" rIns="22859" bIns="22859"/>
          <a:lstStyle/>
          <a:p>
            <a:endParaRPr sz="900"/>
          </a:p>
        </p:txBody>
      </p:sp>
      <p:sp>
        <p:nvSpPr>
          <p:cNvPr id="109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10163919" y="409328"/>
            <a:ext cx="372210" cy="307768"/>
          </a:xfrm>
          <a:prstGeom prst="rect">
            <a:avLst/>
          </a:prstGeom>
        </p:spPr>
        <p:txBody>
          <a:bodyPr lIns="91436" tIns="91436" rIns="91436" bIns="91436" anchor="ctr"/>
          <a:lstStyle>
            <a:lvl1pPr defTabSz="914400">
              <a:defRPr sz="800">
                <a:solidFill>
                  <a:srgbClr val="A5A7B0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97275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sics C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27"/>
          <p:cNvGrpSpPr/>
          <p:nvPr/>
        </p:nvGrpSpPr>
        <p:grpSpPr>
          <a:xfrm>
            <a:off x="722420" y="7020096"/>
            <a:ext cx="10759179" cy="322901"/>
            <a:chOff x="0" y="-2"/>
            <a:chExt cx="21518356" cy="645801"/>
          </a:xfrm>
        </p:grpSpPr>
        <p:grpSp>
          <p:nvGrpSpPr>
            <p:cNvPr id="118" name="Rectangle 8"/>
            <p:cNvGrpSpPr/>
            <p:nvPr/>
          </p:nvGrpSpPr>
          <p:grpSpPr>
            <a:xfrm>
              <a:off x="0" y="-2"/>
              <a:ext cx="1591205" cy="645801"/>
              <a:chOff x="0" y="-1"/>
              <a:chExt cx="1591203" cy="645800"/>
            </a:xfrm>
          </p:grpSpPr>
          <p:sp>
            <p:nvSpPr>
              <p:cNvPr id="116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17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21" name="Rectangle 9"/>
            <p:cNvGrpSpPr/>
            <p:nvPr/>
          </p:nvGrpSpPr>
          <p:grpSpPr>
            <a:xfrm>
              <a:off x="1811558" y="-2"/>
              <a:ext cx="1591205" cy="645801"/>
              <a:chOff x="0" y="-1"/>
              <a:chExt cx="1591203" cy="645800"/>
            </a:xfrm>
          </p:grpSpPr>
          <p:sp>
            <p:nvSpPr>
              <p:cNvPr id="119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20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24" name="Rectangle 10"/>
            <p:cNvGrpSpPr/>
            <p:nvPr/>
          </p:nvGrpSpPr>
          <p:grpSpPr>
            <a:xfrm>
              <a:off x="3623116" y="-2"/>
              <a:ext cx="1591205" cy="645801"/>
              <a:chOff x="0" y="-1"/>
              <a:chExt cx="1591203" cy="645800"/>
            </a:xfrm>
          </p:grpSpPr>
          <p:sp>
            <p:nvSpPr>
              <p:cNvPr id="122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23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27" name="Rectangle 11"/>
            <p:cNvGrpSpPr/>
            <p:nvPr/>
          </p:nvGrpSpPr>
          <p:grpSpPr>
            <a:xfrm>
              <a:off x="5434674" y="-2"/>
              <a:ext cx="1591205" cy="645801"/>
              <a:chOff x="0" y="-1"/>
              <a:chExt cx="1591203" cy="645800"/>
            </a:xfrm>
          </p:grpSpPr>
          <p:sp>
            <p:nvSpPr>
              <p:cNvPr id="125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26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30" name="Rectangle 12"/>
            <p:cNvGrpSpPr/>
            <p:nvPr/>
          </p:nvGrpSpPr>
          <p:grpSpPr>
            <a:xfrm>
              <a:off x="7246232" y="-2"/>
              <a:ext cx="1591205" cy="645801"/>
              <a:chOff x="0" y="-1"/>
              <a:chExt cx="1591203" cy="645800"/>
            </a:xfrm>
          </p:grpSpPr>
          <p:sp>
            <p:nvSpPr>
              <p:cNvPr id="128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29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33" name="Rectangle 13"/>
            <p:cNvGrpSpPr/>
            <p:nvPr/>
          </p:nvGrpSpPr>
          <p:grpSpPr>
            <a:xfrm>
              <a:off x="9057791" y="-2"/>
              <a:ext cx="1591205" cy="645801"/>
              <a:chOff x="0" y="-1"/>
              <a:chExt cx="1591203" cy="645800"/>
            </a:xfrm>
          </p:grpSpPr>
          <p:sp>
            <p:nvSpPr>
              <p:cNvPr id="131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32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36" name="Rectangle 14"/>
            <p:cNvGrpSpPr/>
            <p:nvPr/>
          </p:nvGrpSpPr>
          <p:grpSpPr>
            <a:xfrm>
              <a:off x="10869349" y="-2"/>
              <a:ext cx="1591205" cy="645801"/>
              <a:chOff x="0" y="-1"/>
              <a:chExt cx="1591203" cy="645800"/>
            </a:xfrm>
          </p:grpSpPr>
          <p:sp>
            <p:nvSpPr>
              <p:cNvPr id="134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35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39" name="Rectangle 15"/>
            <p:cNvGrpSpPr/>
            <p:nvPr/>
          </p:nvGrpSpPr>
          <p:grpSpPr>
            <a:xfrm>
              <a:off x="12680908" y="-2"/>
              <a:ext cx="1591205" cy="645801"/>
              <a:chOff x="0" y="-1"/>
              <a:chExt cx="1591203" cy="645800"/>
            </a:xfrm>
          </p:grpSpPr>
          <p:sp>
            <p:nvSpPr>
              <p:cNvPr id="137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38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42" name="Rectangle 16"/>
            <p:cNvGrpSpPr/>
            <p:nvPr/>
          </p:nvGrpSpPr>
          <p:grpSpPr>
            <a:xfrm>
              <a:off x="14492465" y="-2"/>
              <a:ext cx="1591205" cy="645801"/>
              <a:chOff x="0" y="-1"/>
              <a:chExt cx="1591203" cy="645800"/>
            </a:xfrm>
          </p:grpSpPr>
          <p:sp>
            <p:nvSpPr>
              <p:cNvPr id="140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41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45" name="Rectangle 17"/>
            <p:cNvGrpSpPr/>
            <p:nvPr/>
          </p:nvGrpSpPr>
          <p:grpSpPr>
            <a:xfrm>
              <a:off x="16304023" y="-2"/>
              <a:ext cx="1591205" cy="645801"/>
              <a:chOff x="0" y="-1"/>
              <a:chExt cx="1591203" cy="645800"/>
            </a:xfrm>
          </p:grpSpPr>
          <p:sp>
            <p:nvSpPr>
              <p:cNvPr id="143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44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48" name="Rectangle 18"/>
            <p:cNvGrpSpPr/>
            <p:nvPr/>
          </p:nvGrpSpPr>
          <p:grpSpPr>
            <a:xfrm>
              <a:off x="18115582" y="-2"/>
              <a:ext cx="1591205" cy="645801"/>
              <a:chOff x="0" y="-1"/>
              <a:chExt cx="1591203" cy="645800"/>
            </a:xfrm>
          </p:grpSpPr>
          <p:sp>
            <p:nvSpPr>
              <p:cNvPr id="146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47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  <p:grpSp>
          <p:nvGrpSpPr>
            <p:cNvPr id="151" name="Rectangle 19"/>
            <p:cNvGrpSpPr/>
            <p:nvPr/>
          </p:nvGrpSpPr>
          <p:grpSpPr>
            <a:xfrm>
              <a:off x="19927151" y="-2"/>
              <a:ext cx="1591205" cy="645801"/>
              <a:chOff x="0" y="-1"/>
              <a:chExt cx="1591203" cy="645800"/>
            </a:xfrm>
          </p:grpSpPr>
          <p:sp>
            <p:nvSpPr>
              <p:cNvPr id="149" name="Retângulo"/>
              <p:cNvSpPr/>
              <p:nvPr/>
            </p:nvSpPr>
            <p:spPr>
              <a:xfrm>
                <a:off x="0" y="-1"/>
                <a:ext cx="1591203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50" name="1/12"/>
              <p:cNvSpPr txBox="1"/>
              <p:nvPr/>
            </p:nvSpPr>
            <p:spPr>
              <a:xfrm>
                <a:off x="91440" y="15123"/>
                <a:ext cx="1408321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1/12</a:t>
                </a:r>
              </a:p>
            </p:txBody>
          </p:sp>
        </p:grpSp>
      </p:grpSp>
      <p:grpSp>
        <p:nvGrpSpPr>
          <p:cNvPr id="168" name="Group 28"/>
          <p:cNvGrpSpPr/>
          <p:nvPr/>
        </p:nvGrpSpPr>
        <p:grpSpPr>
          <a:xfrm>
            <a:off x="722417" y="7431711"/>
            <a:ext cx="10744469" cy="322901"/>
            <a:chOff x="-4" y="-2"/>
            <a:chExt cx="21488937" cy="645801"/>
          </a:xfrm>
        </p:grpSpPr>
        <p:grpSp>
          <p:nvGrpSpPr>
            <p:cNvPr id="155" name="Rectangle 21"/>
            <p:cNvGrpSpPr/>
            <p:nvPr/>
          </p:nvGrpSpPr>
          <p:grpSpPr>
            <a:xfrm>
              <a:off x="-4" y="-2"/>
              <a:ext cx="4125607" cy="645801"/>
              <a:chOff x="-2" y="-1"/>
              <a:chExt cx="4125605" cy="645800"/>
            </a:xfrm>
          </p:grpSpPr>
          <p:sp>
            <p:nvSpPr>
              <p:cNvPr id="153" name="Retângulo"/>
              <p:cNvSpPr/>
              <p:nvPr/>
            </p:nvSpPr>
            <p:spPr>
              <a:xfrm>
                <a:off x="-2" y="-1"/>
                <a:ext cx="4125605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54" name="1/5"/>
              <p:cNvSpPr txBox="1"/>
              <p:nvPr/>
            </p:nvSpPr>
            <p:spPr>
              <a:xfrm>
                <a:off x="91440" y="15123"/>
                <a:ext cx="3942723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1/5</a:t>
                </a:r>
              </a:p>
            </p:txBody>
          </p:sp>
        </p:grpSp>
        <p:grpSp>
          <p:nvGrpSpPr>
            <p:cNvPr id="158" name="Rectangle 22"/>
            <p:cNvGrpSpPr/>
            <p:nvPr/>
          </p:nvGrpSpPr>
          <p:grpSpPr>
            <a:xfrm>
              <a:off x="4340829" y="-2"/>
              <a:ext cx="4125606" cy="645801"/>
              <a:chOff x="-2" y="-1"/>
              <a:chExt cx="4125605" cy="645800"/>
            </a:xfrm>
          </p:grpSpPr>
          <p:sp>
            <p:nvSpPr>
              <p:cNvPr id="156" name="Retângulo"/>
              <p:cNvSpPr/>
              <p:nvPr/>
            </p:nvSpPr>
            <p:spPr>
              <a:xfrm>
                <a:off x="-2" y="-1"/>
                <a:ext cx="4125605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57" name="1/5"/>
              <p:cNvSpPr txBox="1"/>
              <p:nvPr/>
            </p:nvSpPr>
            <p:spPr>
              <a:xfrm>
                <a:off x="91440" y="15123"/>
                <a:ext cx="3942723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1/5</a:t>
                </a:r>
              </a:p>
            </p:txBody>
          </p:sp>
        </p:grpSp>
        <p:grpSp>
          <p:nvGrpSpPr>
            <p:cNvPr id="161" name="Rectangle 23"/>
            <p:cNvGrpSpPr/>
            <p:nvPr/>
          </p:nvGrpSpPr>
          <p:grpSpPr>
            <a:xfrm>
              <a:off x="8681661" y="-2"/>
              <a:ext cx="4125607" cy="645801"/>
              <a:chOff x="-2" y="-1"/>
              <a:chExt cx="4125605" cy="645800"/>
            </a:xfrm>
          </p:grpSpPr>
          <p:sp>
            <p:nvSpPr>
              <p:cNvPr id="159" name="Retângulo"/>
              <p:cNvSpPr/>
              <p:nvPr/>
            </p:nvSpPr>
            <p:spPr>
              <a:xfrm>
                <a:off x="-2" y="-1"/>
                <a:ext cx="4125605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60" name="1/5"/>
              <p:cNvSpPr txBox="1"/>
              <p:nvPr/>
            </p:nvSpPr>
            <p:spPr>
              <a:xfrm>
                <a:off x="91440" y="15123"/>
                <a:ext cx="3942723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1/5</a:t>
                </a:r>
              </a:p>
            </p:txBody>
          </p:sp>
        </p:grpSp>
        <p:grpSp>
          <p:nvGrpSpPr>
            <p:cNvPr id="164" name="Rectangle 24"/>
            <p:cNvGrpSpPr/>
            <p:nvPr/>
          </p:nvGrpSpPr>
          <p:grpSpPr>
            <a:xfrm>
              <a:off x="13022493" y="-2"/>
              <a:ext cx="4125607" cy="645801"/>
              <a:chOff x="-1" y="-1"/>
              <a:chExt cx="4125605" cy="645800"/>
            </a:xfrm>
          </p:grpSpPr>
          <p:sp>
            <p:nvSpPr>
              <p:cNvPr id="162" name="Retângulo"/>
              <p:cNvSpPr/>
              <p:nvPr/>
            </p:nvSpPr>
            <p:spPr>
              <a:xfrm>
                <a:off x="-1" y="-1"/>
                <a:ext cx="4125605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63" name="1/5"/>
              <p:cNvSpPr txBox="1"/>
              <p:nvPr/>
            </p:nvSpPr>
            <p:spPr>
              <a:xfrm>
                <a:off x="91439" y="15123"/>
                <a:ext cx="3942725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1/5</a:t>
                </a:r>
              </a:p>
            </p:txBody>
          </p:sp>
        </p:grpSp>
        <p:grpSp>
          <p:nvGrpSpPr>
            <p:cNvPr id="167" name="Rectangle 25"/>
            <p:cNvGrpSpPr/>
            <p:nvPr/>
          </p:nvGrpSpPr>
          <p:grpSpPr>
            <a:xfrm>
              <a:off x="17363327" y="-2"/>
              <a:ext cx="4125606" cy="645801"/>
              <a:chOff x="-2" y="-1"/>
              <a:chExt cx="4125605" cy="645800"/>
            </a:xfrm>
          </p:grpSpPr>
          <p:sp>
            <p:nvSpPr>
              <p:cNvPr id="165" name="Retângulo"/>
              <p:cNvSpPr/>
              <p:nvPr/>
            </p:nvSpPr>
            <p:spPr>
              <a:xfrm>
                <a:off x="-2" y="-1"/>
                <a:ext cx="4125605" cy="645800"/>
              </a:xfrm>
              <a:prstGeom prst="rect">
                <a:avLst/>
              </a:pr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14400">
                  <a:spcBef>
                    <a:spcPts val="0"/>
                  </a:spcBef>
                  <a:defRPr sz="3200">
                    <a:solidFill>
                      <a:srgbClr val="F9F9F9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 sz="1600"/>
              </a:p>
            </p:txBody>
          </p:sp>
          <p:sp>
            <p:nvSpPr>
              <p:cNvPr id="166" name="1/5"/>
              <p:cNvSpPr txBox="1"/>
              <p:nvPr/>
            </p:nvSpPr>
            <p:spPr>
              <a:xfrm>
                <a:off x="91440" y="15123"/>
                <a:ext cx="3942723" cy="6155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sz="1600">
                    <a:solidFill>
                      <a:srgbClr val="A2A2A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800"/>
                  <a:t>1/5</a:t>
                </a:r>
              </a:p>
            </p:txBody>
          </p:sp>
        </p:grpSp>
      </p:grpSp>
      <p:pic>
        <p:nvPicPr>
          <p:cNvPr id="169" name="20210621-v1 02 Marca Secundária Positiva.png" descr="20210621-v1 02 Marca Secundária Positiva.png"/>
          <p:cNvPicPr>
            <a:picLocks noChangeAspect="1"/>
          </p:cNvPicPr>
          <p:nvPr/>
        </p:nvPicPr>
        <p:blipFill>
          <a:blip r:embed="rId2">
            <a:alphaModFix amt="30000"/>
          </a:blip>
          <a:srcRect t="14" b="14"/>
          <a:stretch>
            <a:fillRect/>
          </a:stretch>
        </p:blipFill>
        <p:spPr>
          <a:xfrm>
            <a:off x="10406345" y="363450"/>
            <a:ext cx="1167759" cy="344539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85774" y="420312"/>
            <a:ext cx="5292002" cy="291555"/>
          </a:xfrm>
          <a:prstGeom prst="rect">
            <a:avLst/>
          </a:prstGeom>
        </p:spPr>
        <p:txBody>
          <a:bodyPr lIns="91438" tIns="91438" rIns="91438" bIns="91438"/>
          <a:lstStyle>
            <a:lvl1pPr indent="4763" algn="l" defTabSz="914400">
              <a:spcBef>
                <a:spcPts val="1000"/>
              </a:spcBef>
              <a:defRPr sz="900" b="1" cap="all">
                <a:solidFill>
                  <a:srgbClr val="1A1A19">
                    <a:alpha val="4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763" algn="l" defTabSz="914400">
              <a:spcBef>
                <a:spcPts val="1000"/>
              </a:spcBef>
              <a:defRPr sz="900" b="1" cap="all">
                <a:solidFill>
                  <a:srgbClr val="1A1A19">
                    <a:alpha val="4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763" algn="l" defTabSz="914400">
              <a:spcBef>
                <a:spcPts val="1000"/>
              </a:spcBef>
              <a:defRPr sz="900" b="1" cap="all">
                <a:solidFill>
                  <a:srgbClr val="1A1A19">
                    <a:alpha val="4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763" algn="l" defTabSz="914400">
              <a:spcBef>
                <a:spcPts val="1000"/>
              </a:spcBef>
              <a:defRPr sz="900" b="1" cap="all">
                <a:solidFill>
                  <a:srgbClr val="1A1A19">
                    <a:alpha val="4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763" algn="l" defTabSz="914400">
              <a:spcBef>
                <a:spcPts val="1000"/>
              </a:spcBef>
              <a:defRPr sz="900" b="1" cap="all">
                <a:solidFill>
                  <a:srgbClr val="1A1A19">
                    <a:alpha val="4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71" name="Título do slide"/>
          <p:cNvSpPr txBox="1">
            <a:spLocks noGrp="1"/>
          </p:cNvSpPr>
          <p:nvPr>
            <p:ph type="body" sz="quarter" idx="21"/>
          </p:nvPr>
        </p:nvSpPr>
        <p:spPr>
          <a:xfrm>
            <a:off x="485775" y="3177382"/>
            <a:ext cx="3229876" cy="503235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l" defTabSz="914400">
              <a:lnSpc>
                <a:spcPct val="90000"/>
              </a:lnSpc>
              <a:defRPr sz="6400">
                <a:solidFill>
                  <a:srgbClr val="1822DC"/>
                </a:solidFill>
              </a:defRPr>
            </a:lvl1pPr>
          </a:lstStyle>
          <a:p>
            <a:pPr algn="l" defTabSz="1828800">
              <a:lnSpc>
                <a:spcPct val="90000"/>
              </a:lnSpc>
              <a:defRPr sz="6400">
                <a:solidFill>
                  <a:srgbClr val="1822DC"/>
                </a:solidFill>
              </a:defRPr>
            </a:pPr>
            <a:endParaRPr/>
          </a:p>
        </p:txBody>
      </p:sp>
      <p:sp>
        <p:nvSpPr>
          <p:cNvPr id="172" name="Lorem ipsum dolor sit amet, dolorem pertinacia ne has, prompta eloquentiam vix at. Cum ea agam vide assueverit, sit in novum accumsan theophrastus. Ea mel sanctus verterem.…"/>
          <p:cNvSpPr txBox="1">
            <a:spLocks noGrp="1"/>
          </p:cNvSpPr>
          <p:nvPr>
            <p:ph type="body" sz="quarter" idx="22"/>
          </p:nvPr>
        </p:nvSpPr>
        <p:spPr>
          <a:xfrm>
            <a:off x="6037349" y="2110631"/>
            <a:ext cx="4036081" cy="2636739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l" defTabSz="1219169">
              <a:lnSpc>
                <a:spcPct val="110000"/>
              </a:lnSpc>
              <a:spcBef>
                <a:spcPts val="1600"/>
              </a:spcBef>
              <a:defRPr sz="3600"/>
            </a:lvl1pPr>
          </a:lstStyle>
          <a:p>
            <a:pPr algn="l" defTabSz="2438337">
              <a:lnSpc>
                <a:spcPct val="110000"/>
              </a:lnSpc>
              <a:spcBef>
                <a:spcPts val="3200"/>
              </a:spcBef>
              <a:defRPr sz="3600"/>
            </a:pPr>
            <a:endParaRPr/>
          </a:p>
        </p:txBody>
      </p:sp>
      <p:sp>
        <p:nvSpPr>
          <p:cNvPr id="173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9994069" y="381843"/>
            <a:ext cx="346566" cy="307773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914400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1287937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Agrupar 38"/>
          <p:cNvGrpSpPr/>
          <p:nvPr/>
        </p:nvGrpSpPr>
        <p:grpSpPr>
          <a:xfrm>
            <a:off x="10696384" y="496765"/>
            <a:ext cx="959365" cy="132955"/>
            <a:chOff x="-2" y="0"/>
            <a:chExt cx="1918727" cy="265908"/>
          </a:xfrm>
        </p:grpSpPr>
        <p:sp>
          <p:nvSpPr>
            <p:cNvPr id="180" name="Gráfico 119"/>
            <p:cNvSpPr/>
            <p:nvPr/>
          </p:nvSpPr>
          <p:spPr>
            <a:xfrm>
              <a:off x="-3" y="159550"/>
              <a:ext cx="53161" cy="53161"/>
            </a:xfrm>
            <a:prstGeom prst="rect">
              <a:avLst/>
            </a:pr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1" name="Gráfico 119"/>
            <p:cNvSpPr/>
            <p:nvPr/>
          </p:nvSpPr>
          <p:spPr>
            <a:xfrm>
              <a:off x="53196" y="212747"/>
              <a:ext cx="132895" cy="53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21600"/>
                  </a:moveTo>
                  <a:cubicBezTo>
                    <a:pt x="17732" y="21600"/>
                    <a:pt x="21600" y="11930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2" name="Gráfico 119"/>
            <p:cNvSpPr/>
            <p:nvPr/>
          </p:nvSpPr>
          <p:spPr>
            <a:xfrm>
              <a:off x="53078" y="106313"/>
              <a:ext cx="265787" cy="53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4320" y="0"/>
                  </a:moveTo>
                  <a:cubicBezTo>
                    <a:pt x="1934" y="0"/>
                    <a:pt x="0" y="9667"/>
                    <a:pt x="0" y="21591"/>
                  </a:cubicBezTo>
                  <a:lnTo>
                    <a:pt x="17280" y="21591"/>
                  </a:lnTo>
                  <a:cubicBezTo>
                    <a:pt x="19664" y="21600"/>
                    <a:pt x="21598" y="11948"/>
                    <a:pt x="21600" y="32"/>
                  </a:cubicBezTo>
                  <a:cubicBezTo>
                    <a:pt x="21600" y="21"/>
                    <a:pt x="21600" y="11"/>
                    <a:pt x="21600" y="0"/>
                  </a:cubicBezTo>
                  <a:lnTo>
                    <a:pt x="4320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3" name="Gráfico 119"/>
            <p:cNvSpPr/>
            <p:nvPr/>
          </p:nvSpPr>
          <p:spPr>
            <a:xfrm>
              <a:off x="186088" y="-1"/>
              <a:ext cx="132777" cy="53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54" y="0"/>
                  </a:moveTo>
                  <a:cubicBezTo>
                    <a:pt x="3875" y="0"/>
                    <a:pt x="0" y="9671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4" name="Gráfico 119"/>
            <p:cNvSpPr/>
            <p:nvPr/>
          </p:nvSpPr>
          <p:spPr>
            <a:xfrm>
              <a:off x="319020" y="53236"/>
              <a:ext cx="53159" cy="53159"/>
            </a:xfrm>
            <a:prstGeom prst="rect">
              <a:avLst/>
            </a:pr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5" name="Gráfico 119"/>
            <p:cNvSpPr/>
            <p:nvPr/>
          </p:nvSpPr>
          <p:spPr>
            <a:xfrm>
              <a:off x="585198" y="73397"/>
              <a:ext cx="127029" cy="11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4802"/>
                  </a:lnTo>
                  <a:lnTo>
                    <a:pt x="5597" y="4802"/>
                  </a:lnTo>
                  <a:lnTo>
                    <a:pt x="5597" y="8182"/>
                  </a:lnTo>
                  <a:lnTo>
                    <a:pt x="18788" y="8182"/>
                  </a:lnTo>
                  <a:lnTo>
                    <a:pt x="18788" y="12984"/>
                  </a:lnTo>
                  <a:lnTo>
                    <a:pt x="5597" y="12984"/>
                  </a:lnTo>
                  <a:lnTo>
                    <a:pt x="5597" y="16784"/>
                  </a:lnTo>
                  <a:lnTo>
                    <a:pt x="21600" y="16784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6" name="Gráfico 119"/>
            <p:cNvSpPr/>
            <p:nvPr/>
          </p:nvSpPr>
          <p:spPr>
            <a:xfrm>
              <a:off x="749432" y="73397"/>
              <a:ext cx="111751" cy="11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6378" y="0"/>
                  </a:lnTo>
                  <a:lnTo>
                    <a:pt x="6378" y="16513"/>
                  </a:lnTo>
                  <a:lnTo>
                    <a:pt x="21600" y="1651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7" name="Gráfico 119"/>
            <p:cNvSpPr/>
            <p:nvPr/>
          </p:nvSpPr>
          <p:spPr>
            <a:xfrm>
              <a:off x="885169" y="71033"/>
              <a:ext cx="153162" cy="124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extrusionOk="0">
                  <a:moveTo>
                    <a:pt x="2899" y="18642"/>
                  </a:moveTo>
                  <a:cubicBezTo>
                    <a:pt x="994" y="16740"/>
                    <a:pt x="-79" y="13834"/>
                    <a:pt x="5" y="10800"/>
                  </a:cubicBezTo>
                  <a:cubicBezTo>
                    <a:pt x="-78" y="7766"/>
                    <a:pt x="994" y="4861"/>
                    <a:pt x="2899" y="2958"/>
                  </a:cubicBezTo>
                  <a:cubicBezTo>
                    <a:pt x="4856" y="993"/>
                    <a:pt x="7446" y="0"/>
                    <a:pt x="10721" y="0"/>
                  </a:cubicBezTo>
                  <a:cubicBezTo>
                    <a:pt x="13995" y="0"/>
                    <a:pt x="16586" y="993"/>
                    <a:pt x="18521" y="2958"/>
                  </a:cubicBezTo>
                  <a:cubicBezTo>
                    <a:pt x="20439" y="4850"/>
                    <a:pt x="21521" y="7759"/>
                    <a:pt x="21437" y="10800"/>
                  </a:cubicBezTo>
                  <a:cubicBezTo>
                    <a:pt x="21521" y="13841"/>
                    <a:pt x="20439" y="16750"/>
                    <a:pt x="18521" y="18642"/>
                  </a:cubicBezTo>
                  <a:cubicBezTo>
                    <a:pt x="16586" y="20607"/>
                    <a:pt x="13995" y="21600"/>
                    <a:pt x="10721" y="21600"/>
                  </a:cubicBezTo>
                  <a:cubicBezTo>
                    <a:pt x="7446" y="21600"/>
                    <a:pt x="4856" y="20607"/>
                    <a:pt x="2899" y="18642"/>
                  </a:cubicBezTo>
                  <a:close/>
                  <a:moveTo>
                    <a:pt x="15081" y="15306"/>
                  </a:moveTo>
                  <a:cubicBezTo>
                    <a:pt x="16151" y="14195"/>
                    <a:pt x="16750" y="12532"/>
                    <a:pt x="16702" y="10800"/>
                  </a:cubicBezTo>
                  <a:cubicBezTo>
                    <a:pt x="16760" y="9073"/>
                    <a:pt x="16160" y="7413"/>
                    <a:pt x="15081" y="6321"/>
                  </a:cubicBezTo>
                  <a:cubicBezTo>
                    <a:pt x="12460" y="4056"/>
                    <a:pt x="8982" y="4056"/>
                    <a:pt x="6361" y="6321"/>
                  </a:cubicBezTo>
                  <a:cubicBezTo>
                    <a:pt x="5283" y="7415"/>
                    <a:pt x="4682" y="9073"/>
                    <a:pt x="4734" y="10800"/>
                  </a:cubicBezTo>
                  <a:cubicBezTo>
                    <a:pt x="4688" y="12533"/>
                    <a:pt x="5288" y="14196"/>
                    <a:pt x="6361" y="15306"/>
                  </a:cubicBezTo>
                  <a:cubicBezTo>
                    <a:pt x="8989" y="17542"/>
                    <a:pt x="12453" y="17542"/>
                    <a:pt x="15081" y="15306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8" name="Gráfico 119"/>
            <p:cNvSpPr/>
            <p:nvPr/>
          </p:nvSpPr>
          <p:spPr>
            <a:xfrm>
              <a:off x="1066951" y="71033"/>
              <a:ext cx="146999" cy="124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887" y="18691"/>
                  </a:moveTo>
                  <a:cubicBezTo>
                    <a:pt x="968" y="16714"/>
                    <a:pt x="-92" y="13809"/>
                    <a:pt x="6" y="10793"/>
                  </a:cubicBezTo>
                  <a:cubicBezTo>
                    <a:pt x="-82" y="7761"/>
                    <a:pt x="1052" y="4860"/>
                    <a:pt x="3060" y="2984"/>
                  </a:cubicBezTo>
                  <a:cubicBezTo>
                    <a:pt x="5099" y="992"/>
                    <a:pt x="7813" y="0"/>
                    <a:pt x="11126" y="0"/>
                  </a:cubicBezTo>
                  <a:cubicBezTo>
                    <a:pt x="15459" y="0"/>
                    <a:pt x="18956" y="1930"/>
                    <a:pt x="20748" y="5297"/>
                  </a:cubicBezTo>
                  <a:lnTo>
                    <a:pt x="17227" y="8035"/>
                  </a:lnTo>
                  <a:cubicBezTo>
                    <a:pt x="15760" y="5799"/>
                    <a:pt x="13483" y="4528"/>
                    <a:pt x="11097" y="4613"/>
                  </a:cubicBezTo>
                  <a:cubicBezTo>
                    <a:pt x="9479" y="4508"/>
                    <a:pt x="7884" y="5112"/>
                    <a:pt x="6615" y="6310"/>
                  </a:cubicBezTo>
                  <a:cubicBezTo>
                    <a:pt x="5506" y="7415"/>
                    <a:pt x="4889" y="9068"/>
                    <a:pt x="4944" y="10786"/>
                  </a:cubicBezTo>
                  <a:cubicBezTo>
                    <a:pt x="4944" y="14558"/>
                    <a:pt x="7306" y="16987"/>
                    <a:pt x="11074" y="16987"/>
                  </a:cubicBezTo>
                  <a:cubicBezTo>
                    <a:pt x="13231" y="17002"/>
                    <a:pt x="15293" y="15942"/>
                    <a:pt x="16761" y="14065"/>
                  </a:cubicBezTo>
                  <a:lnTo>
                    <a:pt x="11714" y="14065"/>
                  </a:lnTo>
                  <a:lnTo>
                    <a:pt x="11714" y="9821"/>
                  </a:lnTo>
                  <a:lnTo>
                    <a:pt x="21508" y="9821"/>
                  </a:lnTo>
                  <a:lnTo>
                    <a:pt x="21508" y="21189"/>
                  </a:lnTo>
                  <a:lnTo>
                    <a:pt x="17740" y="21189"/>
                  </a:lnTo>
                  <a:lnTo>
                    <a:pt x="17740" y="18383"/>
                  </a:lnTo>
                  <a:cubicBezTo>
                    <a:pt x="16190" y="20491"/>
                    <a:pt x="13753" y="21600"/>
                    <a:pt x="10573" y="21600"/>
                  </a:cubicBezTo>
                  <a:cubicBezTo>
                    <a:pt x="7393" y="21600"/>
                    <a:pt x="4806" y="20621"/>
                    <a:pt x="2887" y="18691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89" name="Gráfico 119"/>
            <p:cNvSpPr/>
            <p:nvPr/>
          </p:nvSpPr>
          <p:spPr>
            <a:xfrm>
              <a:off x="1252809" y="73358"/>
              <a:ext cx="141873" cy="119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9" extrusionOk="0">
                  <a:moveTo>
                    <a:pt x="0" y="21519"/>
                  </a:moveTo>
                  <a:lnTo>
                    <a:pt x="0" y="7"/>
                  </a:lnTo>
                  <a:lnTo>
                    <a:pt x="14388" y="7"/>
                  </a:lnTo>
                  <a:cubicBezTo>
                    <a:pt x="16115" y="-81"/>
                    <a:pt x="17804" y="625"/>
                    <a:pt x="19100" y="1977"/>
                  </a:cubicBezTo>
                  <a:cubicBezTo>
                    <a:pt x="20295" y="3269"/>
                    <a:pt x="20952" y="5115"/>
                    <a:pt x="20899" y="7029"/>
                  </a:cubicBezTo>
                  <a:cubicBezTo>
                    <a:pt x="20952" y="8891"/>
                    <a:pt x="20291" y="10682"/>
                    <a:pt x="19100" y="11904"/>
                  </a:cubicBezTo>
                  <a:cubicBezTo>
                    <a:pt x="17831" y="13181"/>
                    <a:pt x="16203" y="13850"/>
                    <a:pt x="14538" y="13781"/>
                  </a:cubicBezTo>
                  <a:lnTo>
                    <a:pt x="21600" y="21519"/>
                  </a:lnTo>
                  <a:lnTo>
                    <a:pt x="14784" y="21519"/>
                  </a:lnTo>
                  <a:lnTo>
                    <a:pt x="8507" y="14008"/>
                  </a:lnTo>
                  <a:lnTo>
                    <a:pt x="5024" y="14008"/>
                  </a:lnTo>
                  <a:lnTo>
                    <a:pt x="5024" y="21519"/>
                  </a:lnTo>
                  <a:close/>
                  <a:moveTo>
                    <a:pt x="5024" y="4804"/>
                  </a:moveTo>
                  <a:lnTo>
                    <a:pt x="5024" y="9289"/>
                  </a:lnTo>
                  <a:lnTo>
                    <a:pt x="13219" y="9289"/>
                  </a:lnTo>
                  <a:cubicBezTo>
                    <a:pt x="14832" y="9289"/>
                    <a:pt x="15785" y="8467"/>
                    <a:pt x="15785" y="7043"/>
                  </a:cubicBezTo>
                  <a:cubicBezTo>
                    <a:pt x="15785" y="5618"/>
                    <a:pt x="14832" y="4804"/>
                    <a:pt x="13219" y="4804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90" name="Gráfico 119"/>
            <p:cNvSpPr/>
            <p:nvPr/>
          </p:nvSpPr>
          <p:spPr>
            <a:xfrm>
              <a:off x="1418230" y="70877"/>
              <a:ext cx="153206" cy="124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2903" y="18669"/>
                  </a:moveTo>
                  <a:cubicBezTo>
                    <a:pt x="996" y="16769"/>
                    <a:pt x="-78" y="13863"/>
                    <a:pt x="4" y="10827"/>
                  </a:cubicBezTo>
                  <a:cubicBezTo>
                    <a:pt x="-76" y="7792"/>
                    <a:pt x="998" y="4887"/>
                    <a:pt x="2903" y="2986"/>
                  </a:cubicBezTo>
                  <a:cubicBezTo>
                    <a:pt x="4849" y="1020"/>
                    <a:pt x="7450" y="0"/>
                    <a:pt x="10724" y="0"/>
                  </a:cubicBezTo>
                  <a:cubicBezTo>
                    <a:pt x="13997" y="0"/>
                    <a:pt x="16588" y="993"/>
                    <a:pt x="18522" y="2958"/>
                  </a:cubicBezTo>
                  <a:cubicBezTo>
                    <a:pt x="20440" y="4850"/>
                    <a:pt x="21522" y="7759"/>
                    <a:pt x="21438" y="10800"/>
                  </a:cubicBezTo>
                  <a:cubicBezTo>
                    <a:pt x="21522" y="13841"/>
                    <a:pt x="20440" y="16750"/>
                    <a:pt x="18522" y="18642"/>
                  </a:cubicBezTo>
                  <a:cubicBezTo>
                    <a:pt x="16588" y="20607"/>
                    <a:pt x="13997" y="21600"/>
                    <a:pt x="10724" y="21600"/>
                  </a:cubicBezTo>
                  <a:cubicBezTo>
                    <a:pt x="7450" y="21600"/>
                    <a:pt x="4849" y="20634"/>
                    <a:pt x="2903" y="18669"/>
                  </a:cubicBezTo>
                  <a:close/>
                  <a:moveTo>
                    <a:pt x="15083" y="15334"/>
                  </a:moveTo>
                  <a:cubicBezTo>
                    <a:pt x="16153" y="14222"/>
                    <a:pt x="16751" y="12560"/>
                    <a:pt x="16703" y="10827"/>
                  </a:cubicBezTo>
                  <a:cubicBezTo>
                    <a:pt x="16762" y="9100"/>
                    <a:pt x="16162" y="7440"/>
                    <a:pt x="15083" y="6348"/>
                  </a:cubicBezTo>
                  <a:cubicBezTo>
                    <a:pt x="12462" y="4083"/>
                    <a:pt x="8985" y="4083"/>
                    <a:pt x="6364" y="6348"/>
                  </a:cubicBezTo>
                  <a:cubicBezTo>
                    <a:pt x="5287" y="7442"/>
                    <a:pt x="4686" y="9100"/>
                    <a:pt x="4738" y="10827"/>
                  </a:cubicBezTo>
                  <a:cubicBezTo>
                    <a:pt x="4692" y="12561"/>
                    <a:pt x="5292" y="14223"/>
                    <a:pt x="6364" y="15334"/>
                  </a:cubicBezTo>
                  <a:cubicBezTo>
                    <a:pt x="8992" y="17570"/>
                    <a:pt x="12455" y="17570"/>
                    <a:pt x="15083" y="15334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91" name="Gráfico 119"/>
            <p:cNvSpPr/>
            <p:nvPr/>
          </p:nvSpPr>
          <p:spPr>
            <a:xfrm>
              <a:off x="1604157" y="73397"/>
              <a:ext cx="137975" cy="122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1845"/>
                  </a:lnTo>
                  <a:cubicBezTo>
                    <a:pt x="21600" y="18186"/>
                    <a:pt x="17834" y="21600"/>
                    <a:pt x="10800" y="21600"/>
                  </a:cubicBezTo>
                  <a:cubicBezTo>
                    <a:pt x="3766" y="21600"/>
                    <a:pt x="0" y="18207"/>
                    <a:pt x="0" y="11845"/>
                  </a:cubicBezTo>
                  <a:lnTo>
                    <a:pt x="0" y="0"/>
                  </a:lnTo>
                  <a:lnTo>
                    <a:pt x="5160" y="0"/>
                  </a:lnTo>
                  <a:lnTo>
                    <a:pt x="5160" y="11253"/>
                  </a:lnTo>
                  <a:cubicBezTo>
                    <a:pt x="5160" y="14827"/>
                    <a:pt x="7138" y="16737"/>
                    <a:pt x="10800" y="16737"/>
                  </a:cubicBezTo>
                  <a:cubicBezTo>
                    <a:pt x="14462" y="16737"/>
                    <a:pt x="16434" y="14827"/>
                    <a:pt x="16434" y="11253"/>
                  </a:cubicBezTo>
                  <a:lnTo>
                    <a:pt x="16434" y="0"/>
                  </a:ln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  <p:sp>
          <p:nvSpPr>
            <p:cNvPr id="192" name="Gráfico 119"/>
            <p:cNvSpPr/>
            <p:nvPr/>
          </p:nvSpPr>
          <p:spPr>
            <a:xfrm>
              <a:off x="1781505" y="73397"/>
              <a:ext cx="137221" cy="11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extrusionOk="0">
                  <a:moveTo>
                    <a:pt x="5176" y="15325"/>
                  </a:moveTo>
                  <a:lnTo>
                    <a:pt x="5176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13923" y="0"/>
                  </a:lnTo>
                  <a:cubicBezTo>
                    <a:pt x="18698" y="0"/>
                    <a:pt x="21521" y="2846"/>
                    <a:pt x="21521" y="7634"/>
                  </a:cubicBezTo>
                  <a:cubicBezTo>
                    <a:pt x="21600" y="9755"/>
                    <a:pt x="20853" y="11806"/>
                    <a:pt x="19482" y="13226"/>
                  </a:cubicBezTo>
                  <a:cubicBezTo>
                    <a:pt x="18006" y="14697"/>
                    <a:pt x="16096" y="15461"/>
                    <a:pt x="14146" y="15361"/>
                  </a:cubicBezTo>
                  <a:close/>
                  <a:moveTo>
                    <a:pt x="5176" y="4802"/>
                  </a:moveTo>
                  <a:lnTo>
                    <a:pt x="5176" y="10494"/>
                  </a:lnTo>
                  <a:lnTo>
                    <a:pt x="12966" y="10494"/>
                  </a:lnTo>
                  <a:cubicBezTo>
                    <a:pt x="15053" y="10494"/>
                    <a:pt x="16184" y="9455"/>
                    <a:pt x="16184" y="7606"/>
                  </a:cubicBezTo>
                  <a:cubicBezTo>
                    <a:pt x="16184" y="5756"/>
                    <a:pt x="15053" y="4760"/>
                    <a:pt x="12966" y="4760"/>
                  </a:cubicBezTo>
                  <a:close/>
                </a:path>
              </a:pathLst>
            </a:custGeom>
            <a:solidFill>
              <a:srgbClr val="A5A7B0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219168">
                <a:spcBef>
                  <a:spcPts val="0"/>
                </a:spcBef>
                <a:defRPr sz="2000">
                  <a:solidFill>
                    <a:srgbClr val="FFFFFF"/>
                  </a:solidFill>
                </a:defRPr>
              </a:pPr>
              <a:endParaRPr sz="1000"/>
            </a:p>
          </p:txBody>
        </p:sp>
      </p:grpSp>
      <p:sp>
        <p:nvSpPr>
          <p:cNvPr id="19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8551495" y="6202465"/>
            <a:ext cx="372212" cy="307771"/>
          </a:xfrm>
          <a:prstGeom prst="rect">
            <a:avLst/>
          </a:prstGeom>
        </p:spPr>
        <p:txBody>
          <a:bodyPr lIns="91437" tIns="91437" rIns="91437" bIns="91437" anchor="ctr"/>
          <a:lstStyle>
            <a:lvl1pPr defTabSz="914400">
              <a:defRPr sz="800">
                <a:solidFill>
                  <a:srgbClr val="A5A7B0"/>
                </a:solidFill>
                <a:latin typeface="+mj-lt"/>
                <a:ea typeface="+mj-ea"/>
                <a:cs typeface="+mj-cs"/>
                <a:sym typeface="PP Telegraf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6692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tags" Target="../tags/tag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D043F07-107B-4585-8354-452F8009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2045" cy="1325563"/>
          </a:xfrm>
          <a:prstGeom prst="rect">
            <a:avLst/>
          </a:prstGeom>
        </p:spPr>
        <p:txBody>
          <a:bodyPr vert="horz" lIns="90000" tIns="46800" rIns="90000" bIns="46800" rtlCol="0" anchor="ctr">
            <a:noAutofit/>
          </a:bodyPr>
          <a:lstStyle/>
          <a:p>
            <a:r>
              <a:rPr lang="pt-BR" noProof="0"/>
              <a:t>Clique para editar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17A41D-E0B1-4388-A45B-23EF9018D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852045" cy="4351338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A09F38-601F-4054-8872-9F81CA45B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152CF1-9A40-4CB3-987F-BC8B37EE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3536AA-1A5B-415C-93AA-0D078FD92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67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152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1440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>
          <p15:clr>
            <a:srgbClr val="F26B43"/>
          </p15:clr>
        </p15:guide>
        <p15:guide id="2" pos="7355">
          <p15:clr>
            <a:srgbClr val="F26B43"/>
          </p15:clr>
        </p15:guide>
        <p15:guide id="3" orient="horz" pos="27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D043F07-107B-4585-8354-452F8009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2045" cy="1325563"/>
          </a:xfrm>
          <a:prstGeom prst="rect">
            <a:avLst/>
          </a:prstGeom>
        </p:spPr>
        <p:txBody>
          <a:bodyPr vert="horz" lIns="90000" tIns="46800" rIns="90000" bIns="46800" rtlCol="0" anchor="ctr">
            <a:noAutofit/>
          </a:bodyPr>
          <a:lstStyle/>
          <a:p>
            <a:r>
              <a:rPr lang="pt-BR"/>
              <a:t>Clique para editar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17A41D-E0B1-4388-A45B-23EF9018D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852045" cy="4351338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A09F38-601F-4054-8872-9F81CA45B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152CF1-9A40-4CB3-987F-BC8B37EE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3536AA-1A5B-415C-93AA-0D078FD92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23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35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27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D043F07-107B-4585-8354-452F8009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2045" cy="1325563"/>
          </a:xfrm>
          <a:prstGeom prst="rect">
            <a:avLst/>
          </a:prstGeom>
        </p:spPr>
        <p:txBody>
          <a:bodyPr vert="horz" lIns="90000" tIns="46800" rIns="90000" bIns="46800" rtlCol="0" anchor="ctr">
            <a:noAutofit/>
          </a:bodyPr>
          <a:lstStyle/>
          <a:p>
            <a:r>
              <a:rPr lang="pt-BR"/>
              <a:t>Clique para editar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17A41D-E0B1-4388-A45B-23EF9018D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852045" cy="4351338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A09F38-601F-4054-8872-9F81CA45B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152CF1-9A40-4CB3-987F-BC8B37EE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3536AA-1A5B-415C-93AA-0D078FD92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17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704" r:id="rId3"/>
    <p:sldLayoutId id="2147483736" r:id="rId4"/>
    <p:sldLayoutId id="2147483705" r:id="rId5"/>
    <p:sldLayoutId id="2147483706" r:id="rId6"/>
    <p:sldLayoutId id="2147483707" r:id="rId7"/>
    <p:sldLayoutId id="214748370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152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1440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27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76C790D-DC5F-6772-4759-E99848D1EAC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229542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421" imgH="423" progId="TCLayout.ActiveDocument.1">
                  <p:embed/>
                </p:oleObj>
              </mc:Choice>
              <mc:Fallback>
                <p:oleObj name="think-cell Slide" r:id="rId23" imgW="421" imgH="42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76C790D-DC5F-6772-4759-E99848D1EA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D043F07-107B-4585-8354-452F8009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365125"/>
            <a:ext cx="11233150" cy="1325563"/>
          </a:xfrm>
          <a:prstGeom prst="rect">
            <a:avLst/>
          </a:prstGeom>
        </p:spPr>
        <p:txBody>
          <a:bodyPr vert="horz" lIns="90000" tIns="46800" rIns="90000" bIns="4680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17A41D-E0B1-4388-A45B-23EF9018D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25625"/>
            <a:ext cx="11233150" cy="459105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A09F38-601F-4054-8872-9F81CA45B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627026"/>
            <a:ext cx="2743200" cy="169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sz="1000"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152CF1-9A40-4CB3-987F-BC8B37EE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27026"/>
            <a:ext cx="4114800" cy="169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3536AA-1A5B-415C-93AA-0D078FD92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627026"/>
            <a:ext cx="2743200" cy="169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200"/>
              </a:spcBef>
              <a:spcAft>
                <a:spcPts val="200"/>
              </a:spcAft>
              <a:defRPr sz="800">
                <a:solidFill>
                  <a:schemeClr val="bg2"/>
                </a:solidFill>
              </a:defRPr>
            </a:lvl1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0" name="Espaço Reservado para Número de Slide 5">
            <a:extLst>
              <a:ext uri="{FF2B5EF4-FFF2-40B4-BE49-F238E27FC236}">
                <a16:creationId xmlns:a16="http://schemas.microsoft.com/office/drawing/2014/main" id="{CD135DEE-8FBF-AD06-3B3E-18C1C743A8A0}"/>
              </a:ext>
            </a:extLst>
          </p:cNvPr>
          <p:cNvSpPr txBox="1">
            <a:spLocks/>
          </p:cNvSpPr>
          <p:nvPr userDrawn="1"/>
        </p:nvSpPr>
        <p:spPr>
          <a:xfrm>
            <a:off x="485694" y="6512949"/>
            <a:ext cx="374400" cy="21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A4FFD3-4B4C-4DBB-8DE5-27ED5B647F48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41" name="Imagem 40" descr="Ícone&#10;&#10;Descrição gerada automaticamente com confiança média">
            <a:extLst>
              <a:ext uri="{FF2B5EF4-FFF2-40B4-BE49-F238E27FC236}">
                <a16:creationId xmlns:a16="http://schemas.microsoft.com/office/drawing/2014/main" id="{EA715ACA-B7E0-0F81-E0CB-436685FE3F02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19" y="117942"/>
            <a:ext cx="1160267" cy="477368"/>
          </a:xfrm>
          <a:prstGeom prst="rect">
            <a:avLst/>
          </a:prstGeom>
        </p:spPr>
      </p:pic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64E0323-F960-8B7E-FC12-E4AD8F79F378}"/>
              </a:ext>
            </a:extLst>
          </p:cNvPr>
          <p:cNvGrpSpPr/>
          <p:nvPr userDrawn="1"/>
        </p:nvGrpSpPr>
        <p:grpSpPr>
          <a:xfrm>
            <a:off x="10696300" y="6543014"/>
            <a:ext cx="959362" cy="132951"/>
            <a:chOff x="2565680" y="3260006"/>
            <a:chExt cx="1474072" cy="204281"/>
          </a:xfrm>
          <a:solidFill>
            <a:schemeClr val="bg2"/>
          </a:solidFill>
        </p:grpSpPr>
        <p:sp>
          <p:nvSpPr>
            <p:cNvPr id="43" name="Gráfico 119">
              <a:extLst>
                <a:ext uri="{FF2B5EF4-FFF2-40B4-BE49-F238E27FC236}">
                  <a16:creationId xmlns:a16="http://schemas.microsoft.com/office/drawing/2014/main" id="{A1BA7080-19C7-870D-97BE-4E32B651A54D}"/>
                </a:ext>
              </a:extLst>
            </p:cNvPr>
            <p:cNvSpPr/>
            <p:nvPr/>
          </p:nvSpPr>
          <p:spPr>
            <a:xfrm>
              <a:off x="2565680" y="3382581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4" name="Gráfico 119">
              <a:extLst>
                <a:ext uri="{FF2B5EF4-FFF2-40B4-BE49-F238E27FC236}">
                  <a16:creationId xmlns:a16="http://schemas.microsoft.com/office/drawing/2014/main" id="{65FF087E-F000-CD4F-E6DD-3D0E26A45AEB}"/>
                </a:ext>
              </a:extLst>
            </p:cNvPr>
            <p:cNvSpPr/>
            <p:nvPr/>
          </p:nvSpPr>
          <p:spPr>
            <a:xfrm>
              <a:off x="2606549" y="3423449"/>
              <a:ext cx="102095" cy="40838"/>
            </a:xfrm>
            <a:custGeom>
              <a:avLst/>
              <a:gdLst>
                <a:gd name="connsiteX0" fmla="*/ 61257 w 102095"/>
                <a:gd name="connsiteY0" fmla="*/ 40838 h 40838"/>
                <a:gd name="connsiteX1" fmla="*/ 102095 w 102095"/>
                <a:gd name="connsiteY1" fmla="*/ 0 h 40838"/>
                <a:gd name="connsiteX2" fmla="*/ 0 w 102095"/>
                <a:gd name="connsiteY2" fmla="*/ 0 h 40838"/>
                <a:gd name="connsiteX3" fmla="*/ 0 w 102095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95" h="40838">
                  <a:moveTo>
                    <a:pt x="61257" y="40838"/>
                  </a:moveTo>
                  <a:cubicBezTo>
                    <a:pt x="83811" y="40838"/>
                    <a:pt x="102095" y="22555"/>
                    <a:pt x="102095" y="0"/>
                  </a:cubicBezTo>
                  <a:lnTo>
                    <a:pt x="0" y="0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5" name="Gráfico 119">
              <a:extLst>
                <a:ext uri="{FF2B5EF4-FFF2-40B4-BE49-F238E27FC236}">
                  <a16:creationId xmlns:a16="http://schemas.microsoft.com/office/drawing/2014/main" id="{642180F5-8BB9-A9D1-7870-AA64224F6771}"/>
                </a:ext>
              </a:extLst>
            </p:cNvPr>
            <p:cNvSpPr/>
            <p:nvPr/>
          </p:nvSpPr>
          <p:spPr>
            <a:xfrm>
              <a:off x="2606458" y="3341682"/>
              <a:ext cx="204190" cy="40838"/>
            </a:xfrm>
            <a:custGeom>
              <a:avLst/>
              <a:gdLst>
                <a:gd name="connsiteX0" fmla="*/ 40838 w 204190"/>
                <a:gd name="connsiteY0" fmla="*/ 0 h 40838"/>
                <a:gd name="connsiteX1" fmla="*/ 0 w 204190"/>
                <a:gd name="connsiteY1" fmla="*/ 40838 h 40838"/>
                <a:gd name="connsiteX2" fmla="*/ 163352 w 204190"/>
                <a:gd name="connsiteY2" fmla="*/ 40838 h 40838"/>
                <a:gd name="connsiteX3" fmla="*/ 204191 w 204190"/>
                <a:gd name="connsiteY3" fmla="*/ 60 h 40838"/>
                <a:gd name="connsiteX4" fmla="*/ 204191 w 204190"/>
                <a:gd name="connsiteY4" fmla="*/ 0 h 40838"/>
                <a:gd name="connsiteX5" fmla="*/ 40838 w 204190"/>
                <a:gd name="connsiteY5" fmla="*/ 0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190" h="40838">
                  <a:moveTo>
                    <a:pt x="40838" y="0"/>
                  </a:moveTo>
                  <a:cubicBezTo>
                    <a:pt x="18284" y="0"/>
                    <a:pt x="0" y="18284"/>
                    <a:pt x="0" y="40838"/>
                  </a:cubicBezTo>
                  <a:lnTo>
                    <a:pt x="163352" y="40838"/>
                  </a:lnTo>
                  <a:cubicBezTo>
                    <a:pt x="185889" y="40855"/>
                    <a:pt x="204172" y="22598"/>
                    <a:pt x="204191" y="60"/>
                  </a:cubicBezTo>
                  <a:cubicBezTo>
                    <a:pt x="204191" y="40"/>
                    <a:pt x="204191" y="20"/>
                    <a:pt x="204191" y="0"/>
                  </a:cubicBezTo>
                  <a:lnTo>
                    <a:pt x="4083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6" name="Gráfico 119">
              <a:extLst>
                <a:ext uri="{FF2B5EF4-FFF2-40B4-BE49-F238E27FC236}">
                  <a16:creationId xmlns:a16="http://schemas.microsoft.com/office/drawing/2014/main" id="{57F7F673-FDF7-F829-DBF2-FA860D778E07}"/>
                </a:ext>
              </a:extLst>
            </p:cNvPr>
            <p:cNvSpPr/>
            <p:nvPr/>
          </p:nvSpPr>
          <p:spPr>
            <a:xfrm>
              <a:off x="2708644" y="3260006"/>
              <a:ext cx="102004" cy="40868"/>
            </a:xfrm>
            <a:custGeom>
              <a:avLst/>
              <a:gdLst>
                <a:gd name="connsiteX0" fmla="*/ 40868 w 102004"/>
                <a:gd name="connsiteY0" fmla="*/ 0 h 40868"/>
                <a:gd name="connsiteX1" fmla="*/ 0 w 102004"/>
                <a:gd name="connsiteY1" fmla="*/ 40868 h 40868"/>
                <a:gd name="connsiteX2" fmla="*/ 102005 w 102004"/>
                <a:gd name="connsiteY2" fmla="*/ 40868 h 40868"/>
                <a:gd name="connsiteX3" fmla="*/ 102005 w 102004"/>
                <a:gd name="connsiteY3" fmla="*/ 0 h 4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004" h="40868">
                  <a:moveTo>
                    <a:pt x="40868" y="0"/>
                  </a:moveTo>
                  <a:cubicBezTo>
                    <a:pt x="18299" y="0"/>
                    <a:pt x="0" y="18297"/>
                    <a:pt x="0" y="40868"/>
                  </a:cubicBezTo>
                  <a:lnTo>
                    <a:pt x="102005" y="40868"/>
                  </a:lnTo>
                  <a:lnTo>
                    <a:pt x="102005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7" name="Gráfico 119">
              <a:extLst>
                <a:ext uri="{FF2B5EF4-FFF2-40B4-BE49-F238E27FC236}">
                  <a16:creationId xmlns:a16="http://schemas.microsoft.com/office/drawing/2014/main" id="{C55F8CB2-A54C-E75B-13E0-3AE4911D6C72}"/>
                </a:ext>
              </a:extLst>
            </p:cNvPr>
            <p:cNvSpPr/>
            <p:nvPr/>
          </p:nvSpPr>
          <p:spPr>
            <a:xfrm>
              <a:off x="2810770" y="3300905"/>
              <a:ext cx="40838" cy="40838"/>
            </a:xfrm>
            <a:custGeom>
              <a:avLst/>
              <a:gdLst>
                <a:gd name="connsiteX0" fmla="*/ 0 w 40838"/>
                <a:gd name="connsiteY0" fmla="*/ 0 h 40838"/>
                <a:gd name="connsiteX1" fmla="*/ 40838 w 40838"/>
                <a:gd name="connsiteY1" fmla="*/ 0 h 40838"/>
                <a:gd name="connsiteX2" fmla="*/ 40838 w 40838"/>
                <a:gd name="connsiteY2" fmla="*/ 40838 h 40838"/>
                <a:gd name="connsiteX3" fmla="*/ 0 w 40838"/>
                <a:gd name="connsiteY3" fmla="*/ 40838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38" h="40838">
                  <a:moveTo>
                    <a:pt x="0" y="0"/>
                  </a:moveTo>
                  <a:lnTo>
                    <a:pt x="40838" y="0"/>
                  </a:lnTo>
                  <a:lnTo>
                    <a:pt x="40838" y="40838"/>
                  </a:lnTo>
                  <a:lnTo>
                    <a:pt x="0" y="40838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8" name="Gráfico 119">
              <a:extLst>
                <a:ext uri="{FF2B5EF4-FFF2-40B4-BE49-F238E27FC236}">
                  <a16:creationId xmlns:a16="http://schemas.microsoft.com/office/drawing/2014/main" id="{D5548FEC-4248-3B13-F532-12EA138EA00D}"/>
                </a:ext>
              </a:extLst>
            </p:cNvPr>
            <p:cNvSpPr/>
            <p:nvPr/>
          </p:nvSpPr>
          <p:spPr>
            <a:xfrm>
              <a:off x="3015263" y="3316393"/>
              <a:ext cx="97587" cy="91840"/>
            </a:xfrm>
            <a:custGeom>
              <a:avLst/>
              <a:gdLst>
                <a:gd name="connsiteX0" fmla="*/ 0 w 97587"/>
                <a:gd name="connsiteY0" fmla="*/ 91840 h 91840"/>
                <a:gd name="connsiteX1" fmla="*/ 0 w 97587"/>
                <a:gd name="connsiteY1" fmla="*/ 0 h 91840"/>
                <a:gd name="connsiteX2" fmla="*/ 97588 w 97587"/>
                <a:gd name="connsiteY2" fmla="*/ 0 h 91840"/>
                <a:gd name="connsiteX3" fmla="*/ 97588 w 97587"/>
                <a:gd name="connsiteY3" fmla="*/ 20419 h 91840"/>
                <a:gd name="connsiteX4" fmla="*/ 25289 w 97587"/>
                <a:gd name="connsiteY4" fmla="*/ 20419 h 91840"/>
                <a:gd name="connsiteX5" fmla="*/ 25289 w 97587"/>
                <a:gd name="connsiteY5" fmla="*/ 34788 h 91840"/>
                <a:gd name="connsiteX6" fmla="*/ 84883 w 97587"/>
                <a:gd name="connsiteY6" fmla="*/ 34788 h 91840"/>
                <a:gd name="connsiteX7" fmla="*/ 84883 w 97587"/>
                <a:gd name="connsiteY7" fmla="*/ 55207 h 91840"/>
                <a:gd name="connsiteX8" fmla="*/ 25289 w 97587"/>
                <a:gd name="connsiteY8" fmla="*/ 55207 h 91840"/>
                <a:gd name="connsiteX9" fmla="*/ 25289 w 97587"/>
                <a:gd name="connsiteY9" fmla="*/ 71361 h 91840"/>
                <a:gd name="connsiteX10" fmla="*/ 97588 w 97587"/>
                <a:gd name="connsiteY10" fmla="*/ 71361 h 91840"/>
                <a:gd name="connsiteX11" fmla="*/ 97588 w 97587"/>
                <a:gd name="connsiteY11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587" h="91840">
                  <a:moveTo>
                    <a:pt x="0" y="91840"/>
                  </a:moveTo>
                  <a:lnTo>
                    <a:pt x="0" y="0"/>
                  </a:lnTo>
                  <a:lnTo>
                    <a:pt x="97588" y="0"/>
                  </a:lnTo>
                  <a:lnTo>
                    <a:pt x="97588" y="20419"/>
                  </a:lnTo>
                  <a:lnTo>
                    <a:pt x="25289" y="20419"/>
                  </a:lnTo>
                  <a:lnTo>
                    <a:pt x="25289" y="34788"/>
                  </a:lnTo>
                  <a:lnTo>
                    <a:pt x="84883" y="34788"/>
                  </a:lnTo>
                  <a:lnTo>
                    <a:pt x="84883" y="55207"/>
                  </a:lnTo>
                  <a:lnTo>
                    <a:pt x="25289" y="55207"/>
                  </a:lnTo>
                  <a:lnTo>
                    <a:pt x="25289" y="71361"/>
                  </a:lnTo>
                  <a:lnTo>
                    <a:pt x="97588" y="71361"/>
                  </a:lnTo>
                  <a:lnTo>
                    <a:pt x="97588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49" name="Gráfico 119">
              <a:extLst>
                <a:ext uri="{FF2B5EF4-FFF2-40B4-BE49-F238E27FC236}">
                  <a16:creationId xmlns:a16="http://schemas.microsoft.com/office/drawing/2014/main" id="{E900C61F-0547-9357-05C2-33A8175D8546}"/>
                </a:ext>
              </a:extLst>
            </p:cNvPr>
            <p:cNvSpPr/>
            <p:nvPr/>
          </p:nvSpPr>
          <p:spPr>
            <a:xfrm>
              <a:off x="3141437" y="3316393"/>
              <a:ext cx="85850" cy="91840"/>
            </a:xfrm>
            <a:custGeom>
              <a:avLst/>
              <a:gdLst>
                <a:gd name="connsiteX0" fmla="*/ 0 w 85850"/>
                <a:gd name="connsiteY0" fmla="*/ 91840 h 91840"/>
                <a:gd name="connsiteX1" fmla="*/ 0 w 85850"/>
                <a:gd name="connsiteY1" fmla="*/ 0 h 91840"/>
                <a:gd name="connsiteX2" fmla="*/ 25350 w 85850"/>
                <a:gd name="connsiteY2" fmla="*/ 0 h 91840"/>
                <a:gd name="connsiteX3" fmla="*/ 25350 w 85850"/>
                <a:gd name="connsiteY3" fmla="*/ 70211 h 91840"/>
                <a:gd name="connsiteX4" fmla="*/ 85851 w 85850"/>
                <a:gd name="connsiteY4" fmla="*/ 70211 h 91840"/>
                <a:gd name="connsiteX5" fmla="*/ 85851 w 85850"/>
                <a:gd name="connsiteY5" fmla="*/ 91840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50" h="91840">
                  <a:moveTo>
                    <a:pt x="0" y="91840"/>
                  </a:moveTo>
                  <a:lnTo>
                    <a:pt x="0" y="0"/>
                  </a:lnTo>
                  <a:lnTo>
                    <a:pt x="25350" y="0"/>
                  </a:lnTo>
                  <a:lnTo>
                    <a:pt x="25350" y="70211"/>
                  </a:lnTo>
                  <a:lnTo>
                    <a:pt x="85851" y="70211"/>
                  </a:lnTo>
                  <a:lnTo>
                    <a:pt x="85851" y="9184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0" name="Gráfico 119">
              <a:extLst>
                <a:ext uri="{FF2B5EF4-FFF2-40B4-BE49-F238E27FC236}">
                  <a16:creationId xmlns:a16="http://schemas.microsoft.com/office/drawing/2014/main" id="{6ED6128A-81AA-3476-20A4-748BBD866959}"/>
                </a:ext>
              </a:extLst>
            </p:cNvPr>
            <p:cNvSpPr/>
            <p:nvPr/>
          </p:nvSpPr>
          <p:spPr>
            <a:xfrm>
              <a:off x="3245716" y="3314578"/>
              <a:ext cx="117664" cy="95409"/>
            </a:xfrm>
            <a:custGeom>
              <a:avLst/>
              <a:gdLst>
                <a:gd name="connsiteX0" fmla="*/ 15907 w 117664"/>
                <a:gd name="connsiteY0" fmla="*/ 82342 h 95409"/>
                <a:gd name="connsiteX1" fmla="*/ 25 w 117664"/>
                <a:gd name="connsiteY1" fmla="*/ 47705 h 95409"/>
                <a:gd name="connsiteX2" fmla="*/ 15907 w 117664"/>
                <a:gd name="connsiteY2" fmla="*/ 13068 h 95409"/>
                <a:gd name="connsiteX3" fmla="*/ 58832 w 117664"/>
                <a:gd name="connsiteY3" fmla="*/ 0 h 95409"/>
                <a:gd name="connsiteX4" fmla="*/ 101636 w 117664"/>
                <a:gd name="connsiteY4" fmla="*/ 13068 h 95409"/>
                <a:gd name="connsiteX5" fmla="*/ 117639 w 117664"/>
                <a:gd name="connsiteY5" fmla="*/ 47705 h 95409"/>
                <a:gd name="connsiteX6" fmla="*/ 101636 w 117664"/>
                <a:gd name="connsiteY6" fmla="*/ 82342 h 95409"/>
                <a:gd name="connsiteX7" fmla="*/ 58832 w 117664"/>
                <a:gd name="connsiteY7" fmla="*/ 95410 h 95409"/>
                <a:gd name="connsiteX8" fmla="*/ 15907 w 117664"/>
                <a:gd name="connsiteY8" fmla="*/ 82342 h 95409"/>
                <a:gd name="connsiteX9" fmla="*/ 82760 w 117664"/>
                <a:gd name="connsiteY9" fmla="*/ 67610 h 95409"/>
                <a:gd name="connsiteX10" fmla="*/ 91654 w 117664"/>
                <a:gd name="connsiteY10" fmla="*/ 47705 h 95409"/>
                <a:gd name="connsiteX11" fmla="*/ 82760 w 117664"/>
                <a:gd name="connsiteY11" fmla="*/ 27921 h 95409"/>
                <a:gd name="connsiteX12" fmla="*/ 34904 w 117664"/>
                <a:gd name="connsiteY12" fmla="*/ 27921 h 95409"/>
                <a:gd name="connsiteX13" fmla="*/ 25980 w 117664"/>
                <a:gd name="connsiteY13" fmla="*/ 47705 h 95409"/>
                <a:gd name="connsiteX14" fmla="*/ 34904 w 117664"/>
                <a:gd name="connsiteY14" fmla="*/ 67610 h 95409"/>
                <a:gd name="connsiteX15" fmla="*/ 82760 w 117664"/>
                <a:gd name="connsiteY15" fmla="*/ 67610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64" h="95409">
                  <a:moveTo>
                    <a:pt x="15907" y="82342"/>
                  </a:moveTo>
                  <a:cubicBezTo>
                    <a:pt x="5452" y="73943"/>
                    <a:pt x="-435" y="61108"/>
                    <a:pt x="25" y="47705"/>
                  </a:cubicBezTo>
                  <a:cubicBezTo>
                    <a:pt x="-429" y="34303"/>
                    <a:pt x="5455" y="21470"/>
                    <a:pt x="15907" y="13068"/>
                  </a:cubicBezTo>
                  <a:cubicBezTo>
                    <a:pt x="26646" y="4386"/>
                    <a:pt x="40863" y="0"/>
                    <a:pt x="58832" y="0"/>
                  </a:cubicBezTo>
                  <a:cubicBezTo>
                    <a:pt x="76801" y="0"/>
                    <a:pt x="91018" y="4386"/>
                    <a:pt x="101636" y="13068"/>
                  </a:cubicBezTo>
                  <a:cubicBezTo>
                    <a:pt x="112164" y="21421"/>
                    <a:pt x="118102" y="34274"/>
                    <a:pt x="117639" y="47705"/>
                  </a:cubicBezTo>
                  <a:cubicBezTo>
                    <a:pt x="118102" y="61136"/>
                    <a:pt x="112164" y="73989"/>
                    <a:pt x="101636" y="82342"/>
                  </a:cubicBezTo>
                  <a:cubicBezTo>
                    <a:pt x="91018" y="91024"/>
                    <a:pt x="76801" y="95410"/>
                    <a:pt x="58832" y="95410"/>
                  </a:cubicBezTo>
                  <a:cubicBezTo>
                    <a:pt x="40863" y="95410"/>
                    <a:pt x="26646" y="91024"/>
                    <a:pt x="15907" y="82342"/>
                  </a:cubicBezTo>
                  <a:close/>
                  <a:moveTo>
                    <a:pt x="82760" y="67610"/>
                  </a:moveTo>
                  <a:cubicBezTo>
                    <a:pt x="88635" y="62700"/>
                    <a:pt x="91917" y="55356"/>
                    <a:pt x="91654" y="47705"/>
                  </a:cubicBezTo>
                  <a:cubicBezTo>
                    <a:pt x="91977" y="40077"/>
                    <a:pt x="88680" y="32744"/>
                    <a:pt x="82760" y="27921"/>
                  </a:cubicBezTo>
                  <a:cubicBezTo>
                    <a:pt x="68376" y="17914"/>
                    <a:pt x="49288" y="17914"/>
                    <a:pt x="34904" y="27921"/>
                  </a:cubicBezTo>
                  <a:cubicBezTo>
                    <a:pt x="28993" y="32752"/>
                    <a:pt x="25690" y="40076"/>
                    <a:pt x="25980" y="47705"/>
                  </a:cubicBezTo>
                  <a:cubicBezTo>
                    <a:pt x="25726" y="55361"/>
                    <a:pt x="29017" y="62706"/>
                    <a:pt x="34904" y="67610"/>
                  </a:cubicBezTo>
                  <a:cubicBezTo>
                    <a:pt x="49327" y="77487"/>
                    <a:pt x="68337" y="77487"/>
                    <a:pt x="82760" y="67610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1" name="Gráfico 119">
              <a:extLst>
                <a:ext uri="{FF2B5EF4-FFF2-40B4-BE49-F238E27FC236}">
                  <a16:creationId xmlns:a16="http://schemas.microsoft.com/office/drawing/2014/main" id="{BC21E53F-F423-FF64-441F-0AF52A9C6CEC}"/>
                </a:ext>
              </a:extLst>
            </p:cNvPr>
            <p:cNvSpPr/>
            <p:nvPr/>
          </p:nvSpPr>
          <p:spPr>
            <a:xfrm>
              <a:off x="3385374" y="3314578"/>
              <a:ext cx="112927" cy="95470"/>
            </a:xfrm>
            <a:custGeom>
              <a:avLst/>
              <a:gdLst>
                <a:gd name="connsiteX0" fmla="*/ 15158 w 112927"/>
                <a:gd name="connsiteY0" fmla="*/ 82614 h 95470"/>
                <a:gd name="connsiteX1" fmla="*/ 33 w 112927"/>
                <a:gd name="connsiteY1" fmla="*/ 47705 h 95470"/>
                <a:gd name="connsiteX2" fmla="*/ 16066 w 112927"/>
                <a:gd name="connsiteY2" fmla="*/ 13189 h 95470"/>
                <a:gd name="connsiteX3" fmla="*/ 58416 w 112927"/>
                <a:gd name="connsiteY3" fmla="*/ 0 h 95470"/>
                <a:gd name="connsiteX4" fmla="*/ 108935 w 112927"/>
                <a:gd name="connsiteY4" fmla="*/ 23414 h 95470"/>
                <a:gd name="connsiteX5" fmla="*/ 90452 w 112927"/>
                <a:gd name="connsiteY5" fmla="*/ 35514 h 95470"/>
                <a:gd name="connsiteX6" fmla="*/ 58265 w 112927"/>
                <a:gd name="connsiteY6" fmla="*/ 20389 h 95470"/>
                <a:gd name="connsiteX7" fmla="*/ 34730 w 112927"/>
                <a:gd name="connsiteY7" fmla="*/ 27891 h 95470"/>
                <a:gd name="connsiteX8" fmla="*/ 25958 w 112927"/>
                <a:gd name="connsiteY8" fmla="*/ 47675 h 95470"/>
                <a:gd name="connsiteX9" fmla="*/ 58144 w 112927"/>
                <a:gd name="connsiteY9" fmla="*/ 75082 h 95470"/>
                <a:gd name="connsiteX10" fmla="*/ 88001 w 112927"/>
                <a:gd name="connsiteY10" fmla="*/ 62165 h 95470"/>
                <a:gd name="connsiteX11" fmla="*/ 61502 w 112927"/>
                <a:gd name="connsiteY11" fmla="*/ 62165 h 95470"/>
                <a:gd name="connsiteX12" fmla="*/ 61502 w 112927"/>
                <a:gd name="connsiteY12" fmla="*/ 43409 h 95470"/>
                <a:gd name="connsiteX13" fmla="*/ 112928 w 112927"/>
                <a:gd name="connsiteY13" fmla="*/ 43409 h 95470"/>
                <a:gd name="connsiteX14" fmla="*/ 112928 w 112927"/>
                <a:gd name="connsiteY14" fmla="*/ 93655 h 95470"/>
                <a:gd name="connsiteX15" fmla="*/ 93144 w 112927"/>
                <a:gd name="connsiteY15" fmla="*/ 93655 h 95470"/>
                <a:gd name="connsiteX16" fmla="*/ 93144 w 112927"/>
                <a:gd name="connsiteY16" fmla="*/ 81253 h 95470"/>
                <a:gd name="connsiteX17" fmla="*/ 55512 w 112927"/>
                <a:gd name="connsiteY17" fmla="*/ 95470 h 95470"/>
                <a:gd name="connsiteX18" fmla="*/ 15158 w 112927"/>
                <a:gd name="connsiteY18" fmla="*/ 82614 h 9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927" h="95470">
                  <a:moveTo>
                    <a:pt x="15158" y="82614"/>
                  </a:moveTo>
                  <a:cubicBezTo>
                    <a:pt x="5082" y="73876"/>
                    <a:pt x="-484" y="61034"/>
                    <a:pt x="33" y="47705"/>
                  </a:cubicBezTo>
                  <a:cubicBezTo>
                    <a:pt x="-433" y="34301"/>
                    <a:pt x="5524" y="21479"/>
                    <a:pt x="16066" y="13189"/>
                  </a:cubicBezTo>
                  <a:cubicBezTo>
                    <a:pt x="26774" y="4386"/>
                    <a:pt x="41022" y="0"/>
                    <a:pt x="58416" y="0"/>
                  </a:cubicBezTo>
                  <a:cubicBezTo>
                    <a:pt x="81165" y="0"/>
                    <a:pt x="99527" y="8531"/>
                    <a:pt x="108935" y="23414"/>
                  </a:cubicBezTo>
                  <a:lnTo>
                    <a:pt x="90452" y="35514"/>
                  </a:lnTo>
                  <a:cubicBezTo>
                    <a:pt x="82747" y="25632"/>
                    <a:pt x="70792" y="20014"/>
                    <a:pt x="58265" y="20389"/>
                  </a:cubicBezTo>
                  <a:cubicBezTo>
                    <a:pt x="49768" y="19926"/>
                    <a:pt x="41395" y="22596"/>
                    <a:pt x="34730" y="27891"/>
                  </a:cubicBezTo>
                  <a:cubicBezTo>
                    <a:pt x="28907" y="32775"/>
                    <a:pt x="25667" y="40079"/>
                    <a:pt x="25958" y="47675"/>
                  </a:cubicBezTo>
                  <a:cubicBezTo>
                    <a:pt x="25958" y="64343"/>
                    <a:pt x="38360" y="75082"/>
                    <a:pt x="58144" y="75082"/>
                  </a:cubicBezTo>
                  <a:cubicBezTo>
                    <a:pt x="69467" y="75148"/>
                    <a:pt x="80297" y="70463"/>
                    <a:pt x="88001" y="62165"/>
                  </a:cubicBezTo>
                  <a:lnTo>
                    <a:pt x="61502" y="62165"/>
                  </a:lnTo>
                  <a:lnTo>
                    <a:pt x="61502" y="43409"/>
                  </a:lnTo>
                  <a:lnTo>
                    <a:pt x="112928" y="43409"/>
                  </a:lnTo>
                  <a:lnTo>
                    <a:pt x="112928" y="93655"/>
                  </a:lnTo>
                  <a:lnTo>
                    <a:pt x="93144" y="93655"/>
                  </a:lnTo>
                  <a:lnTo>
                    <a:pt x="93144" y="81253"/>
                  </a:lnTo>
                  <a:cubicBezTo>
                    <a:pt x="85007" y="90570"/>
                    <a:pt x="72211" y="95470"/>
                    <a:pt x="55512" y="95470"/>
                  </a:cubicBezTo>
                  <a:cubicBezTo>
                    <a:pt x="38814" y="95470"/>
                    <a:pt x="25232" y="91145"/>
                    <a:pt x="15158" y="82614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2" name="Gráfico 119">
              <a:extLst>
                <a:ext uri="{FF2B5EF4-FFF2-40B4-BE49-F238E27FC236}">
                  <a16:creationId xmlns:a16="http://schemas.microsoft.com/office/drawing/2014/main" id="{9C84758F-B228-69CA-724D-DB8540FDB016}"/>
                </a:ext>
              </a:extLst>
            </p:cNvPr>
            <p:cNvSpPr/>
            <p:nvPr/>
          </p:nvSpPr>
          <p:spPr>
            <a:xfrm>
              <a:off x="3528159" y="3316362"/>
              <a:ext cx="108992" cy="91871"/>
            </a:xfrm>
            <a:custGeom>
              <a:avLst/>
              <a:gdLst>
                <a:gd name="connsiteX0" fmla="*/ 0 w 108992"/>
                <a:gd name="connsiteY0" fmla="*/ 91871 h 91871"/>
                <a:gd name="connsiteX1" fmla="*/ 0 w 108992"/>
                <a:gd name="connsiteY1" fmla="*/ 31 h 91871"/>
                <a:gd name="connsiteX2" fmla="*/ 72601 w 108992"/>
                <a:gd name="connsiteY2" fmla="*/ 31 h 91871"/>
                <a:gd name="connsiteX3" fmla="*/ 96378 w 108992"/>
                <a:gd name="connsiteY3" fmla="*/ 8441 h 91871"/>
                <a:gd name="connsiteX4" fmla="*/ 105453 w 108992"/>
                <a:gd name="connsiteY4" fmla="*/ 30009 h 91871"/>
                <a:gd name="connsiteX5" fmla="*/ 96378 w 108992"/>
                <a:gd name="connsiteY5" fmla="*/ 50822 h 91871"/>
                <a:gd name="connsiteX6" fmla="*/ 73357 w 108992"/>
                <a:gd name="connsiteY6" fmla="*/ 58838 h 91871"/>
                <a:gd name="connsiteX7" fmla="*/ 108992 w 108992"/>
                <a:gd name="connsiteY7" fmla="*/ 91871 h 91871"/>
                <a:gd name="connsiteX8" fmla="*/ 74598 w 108992"/>
                <a:gd name="connsiteY8" fmla="*/ 91871 h 91871"/>
                <a:gd name="connsiteX9" fmla="*/ 42925 w 108992"/>
                <a:gd name="connsiteY9" fmla="*/ 59806 h 91871"/>
                <a:gd name="connsiteX10" fmla="*/ 25350 w 108992"/>
                <a:gd name="connsiteY10" fmla="*/ 59806 h 91871"/>
                <a:gd name="connsiteX11" fmla="*/ 25350 w 108992"/>
                <a:gd name="connsiteY11" fmla="*/ 91871 h 91871"/>
                <a:gd name="connsiteX12" fmla="*/ 25350 w 108992"/>
                <a:gd name="connsiteY12" fmla="*/ 20511 h 91871"/>
                <a:gd name="connsiteX13" fmla="*/ 25350 w 108992"/>
                <a:gd name="connsiteY13" fmla="*/ 39659 h 91871"/>
                <a:gd name="connsiteX14" fmla="*/ 66702 w 108992"/>
                <a:gd name="connsiteY14" fmla="*/ 39659 h 91871"/>
                <a:gd name="connsiteX15" fmla="*/ 79649 w 108992"/>
                <a:gd name="connsiteY15" fmla="*/ 30070 h 91871"/>
                <a:gd name="connsiteX16" fmla="*/ 66702 w 108992"/>
                <a:gd name="connsiteY16" fmla="*/ 20511 h 9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992" h="91871">
                  <a:moveTo>
                    <a:pt x="0" y="91871"/>
                  </a:moveTo>
                  <a:lnTo>
                    <a:pt x="0" y="31"/>
                  </a:lnTo>
                  <a:lnTo>
                    <a:pt x="72601" y="31"/>
                  </a:lnTo>
                  <a:cubicBezTo>
                    <a:pt x="81316" y="-343"/>
                    <a:pt x="89838" y="2671"/>
                    <a:pt x="96378" y="8441"/>
                  </a:cubicBezTo>
                  <a:cubicBezTo>
                    <a:pt x="102407" y="13960"/>
                    <a:pt x="105722" y="21839"/>
                    <a:pt x="105453" y="30009"/>
                  </a:cubicBezTo>
                  <a:cubicBezTo>
                    <a:pt x="105722" y="37960"/>
                    <a:pt x="102386" y="45608"/>
                    <a:pt x="96378" y="50822"/>
                  </a:cubicBezTo>
                  <a:cubicBezTo>
                    <a:pt x="89974" y="56273"/>
                    <a:pt x="81761" y="59132"/>
                    <a:pt x="73357" y="58838"/>
                  </a:cubicBezTo>
                  <a:lnTo>
                    <a:pt x="108992" y="91871"/>
                  </a:lnTo>
                  <a:lnTo>
                    <a:pt x="74598" y="91871"/>
                  </a:lnTo>
                  <a:lnTo>
                    <a:pt x="42925" y="59806"/>
                  </a:lnTo>
                  <a:lnTo>
                    <a:pt x="25350" y="59806"/>
                  </a:lnTo>
                  <a:lnTo>
                    <a:pt x="25350" y="91871"/>
                  </a:lnTo>
                  <a:close/>
                  <a:moveTo>
                    <a:pt x="25350" y="20511"/>
                  </a:moveTo>
                  <a:lnTo>
                    <a:pt x="25350" y="39659"/>
                  </a:lnTo>
                  <a:lnTo>
                    <a:pt x="66702" y="39659"/>
                  </a:lnTo>
                  <a:cubicBezTo>
                    <a:pt x="74840" y="39659"/>
                    <a:pt x="79649" y="36150"/>
                    <a:pt x="79649" y="30070"/>
                  </a:cubicBezTo>
                  <a:cubicBezTo>
                    <a:pt x="79649" y="23989"/>
                    <a:pt x="74840" y="20511"/>
                    <a:pt x="66702" y="2051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3" name="Gráfico 119">
              <a:extLst>
                <a:ext uri="{FF2B5EF4-FFF2-40B4-BE49-F238E27FC236}">
                  <a16:creationId xmlns:a16="http://schemas.microsoft.com/office/drawing/2014/main" id="{271B9243-9C8E-DA59-6435-C5F27D10DB97}"/>
                </a:ext>
              </a:extLst>
            </p:cNvPr>
            <p:cNvSpPr/>
            <p:nvPr/>
          </p:nvSpPr>
          <p:spPr>
            <a:xfrm>
              <a:off x="3655247" y="3314457"/>
              <a:ext cx="117693" cy="95409"/>
            </a:xfrm>
            <a:custGeom>
              <a:avLst/>
              <a:gdLst>
                <a:gd name="connsiteX0" fmla="*/ 15936 w 117693"/>
                <a:gd name="connsiteY0" fmla="*/ 82463 h 95409"/>
                <a:gd name="connsiteX1" fmla="*/ 24 w 117693"/>
                <a:gd name="connsiteY1" fmla="*/ 47826 h 95409"/>
                <a:gd name="connsiteX2" fmla="*/ 15936 w 117693"/>
                <a:gd name="connsiteY2" fmla="*/ 13189 h 95409"/>
                <a:gd name="connsiteX3" fmla="*/ 58861 w 117693"/>
                <a:gd name="connsiteY3" fmla="*/ 0 h 95409"/>
                <a:gd name="connsiteX4" fmla="*/ 101666 w 117693"/>
                <a:gd name="connsiteY4" fmla="*/ 13068 h 95409"/>
                <a:gd name="connsiteX5" fmla="*/ 117668 w 117693"/>
                <a:gd name="connsiteY5" fmla="*/ 47705 h 95409"/>
                <a:gd name="connsiteX6" fmla="*/ 101666 w 117693"/>
                <a:gd name="connsiteY6" fmla="*/ 82342 h 95409"/>
                <a:gd name="connsiteX7" fmla="*/ 58861 w 117693"/>
                <a:gd name="connsiteY7" fmla="*/ 95410 h 95409"/>
                <a:gd name="connsiteX8" fmla="*/ 15936 w 117693"/>
                <a:gd name="connsiteY8" fmla="*/ 82463 h 95409"/>
                <a:gd name="connsiteX9" fmla="*/ 82789 w 117693"/>
                <a:gd name="connsiteY9" fmla="*/ 67731 h 95409"/>
                <a:gd name="connsiteX10" fmla="*/ 91683 w 117693"/>
                <a:gd name="connsiteY10" fmla="*/ 47826 h 95409"/>
                <a:gd name="connsiteX11" fmla="*/ 82789 w 117693"/>
                <a:gd name="connsiteY11" fmla="*/ 28042 h 95409"/>
                <a:gd name="connsiteX12" fmla="*/ 34933 w 117693"/>
                <a:gd name="connsiteY12" fmla="*/ 28042 h 95409"/>
                <a:gd name="connsiteX13" fmla="*/ 26009 w 117693"/>
                <a:gd name="connsiteY13" fmla="*/ 47826 h 95409"/>
                <a:gd name="connsiteX14" fmla="*/ 34933 w 117693"/>
                <a:gd name="connsiteY14" fmla="*/ 67731 h 95409"/>
                <a:gd name="connsiteX15" fmla="*/ 82789 w 117693"/>
                <a:gd name="connsiteY15" fmla="*/ 67731 h 9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693" h="95409">
                  <a:moveTo>
                    <a:pt x="15936" y="82463"/>
                  </a:moveTo>
                  <a:cubicBezTo>
                    <a:pt x="5469" y="74070"/>
                    <a:pt x="-427" y="61234"/>
                    <a:pt x="24" y="47826"/>
                  </a:cubicBezTo>
                  <a:cubicBezTo>
                    <a:pt x="-418" y="34420"/>
                    <a:pt x="5478" y="21588"/>
                    <a:pt x="15936" y="13189"/>
                  </a:cubicBezTo>
                  <a:cubicBezTo>
                    <a:pt x="26614" y="4507"/>
                    <a:pt x="40892" y="0"/>
                    <a:pt x="58861" y="0"/>
                  </a:cubicBezTo>
                  <a:cubicBezTo>
                    <a:pt x="76830" y="0"/>
                    <a:pt x="91048" y="4386"/>
                    <a:pt x="101666" y="13068"/>
                  </a:cubicBezTo>
                  <a:cubicBezTo>
                    <a:pt x="112193" y="21421"/>
                    <a:pt x="118131" y="34274"/>
                    <a:pt x="117668" y="47705"/>
                  </a:cubicBezTo>
                  <a:cubicBezTo>
                    <a:pt x="118131" y="61136"/>
                    <a:pt x="112193" y="73989"/>
                    <a:pt x="101666" y="82342"/>
                  </a:cubicBezTo>
                  <a:cubicBezTo>
                    <a:pt x="91048" y="91024"/>
                    <a:pt x="76830" y="95410"/>
                    <a:pt x="58861" y="95410"/>
                  </a:cubicBezTo>
                  <a:cubicBezTo>
                    <a:pt x="40892" y="95410"/>
                    <a:pt x="26614" y="91145"/>
                    <a:pt x="15936" y="82463"/>
                  </a:cubicBezTo>
                  <a:close/>
                  <a:moveTo>
                    <a:pt x="82789" y="67731"/>
                  </a:moveTo>
                  <a:cubicBezTo>
                    <a:pt x="88664" y="62821"/>
                    <a:pt x="91946" y="55477"/>
                    <a:pt x="91683" y="47826"/>
                  </a:cubicBezTo>
                  <a:cubicBezTo>
                    <a:pt x="92007" y="40198"/>
                    <a:pt x="88709" y="32865"/>
                    <a:pt x="82789" y="28042"/>
                  </a:cubicBezTo>
                  <a:cubicBezTo>
                    <a:pt x="68405" y="18035"/>
                    <a:pt x="49317" y="18035"/>
                    <a:pt x="34933" y="28042"/>
                  </a:cubicBezTo>
                  <a:cubicBezTo>
                    <a:pt x="29022" y="32873"/>
                    <a:pt x="25719" y="40197"/>
                    <a:pt x="26009" y="47826"/>
                  </a:cubicBezTo>
                  <a:cubicBezTo>
                    <a:pt x="25755" y="55482"/>
                    <a:pt x="29049" y="62827"/>
                    <a:pt x="34933" y="67731"/>
                  </a:cubicBezTo>
                  <a:cubicBezTo>
                    <a:pt x="49357" y="77608"/>
                    <a:pt x="68366" y="77608"/>
                    <a:pt x="82789" y="67731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4" name="Gráfico 119">
              <a:extLst>
                <a:ext uri="{FF2B5EF4-FFF2-40B4-BE49-F238E27FC236}">
                  <a16:creationId xmlns:a16="http://schemas.microsoft.com/office/drawing/2014/main" id="{AF8E0ACF-5C1B-9A37-1BD2-050DD182A4B0}"/>
                </a:ext>
              </a:extLst>
            </p:cNvPr>
            <p:cNvSpPr/>
            <p:nvPr/>
          </p:nvSpPr>
          <p:spPr>
            <a:xfrm>
              <a:off x="3798084" y="3316393"/>
              <a:ext cx="105997" cy="93776"/>
            </a:xfrm>
            <a:custGeom>
              <a:avLst/>
              <a:gdLst>
                <a:gd name="connsiteX0" fmla="*/ 105998 w 105997"/>
                <a:gd name="connsiteY0" fmla="*/ 0 h 93776"/>
                <a:gd name="connsiteX1" fmla="*/ 105998 w 105997"/>
                <a:gd name="connsiteY1" fmla="*/ 51426 h 93776"/>
                <a:gd name="connsiteX2" fmla="*/ 52999 w 105997"/>
                <a:gd name="connsiteY2" fmla="*/ 93776 h 93776"/>
                <a:gd name="connsiteX3" fmla="*/ 0 w 105997"/>
                <a:gd name="connsiteY3" fmla="*/ 51426 h 93776"/>
                <a:gd name="connsiteX4" fmla="*/ 0 w 105997"/>
                <a:gd name="connsiteY4" fmla="*/ 0 h 93776"/>
                <a:gd name="connsiteX5" fmla="*/ 25320 w 105997"/>
                <a:gd name="connsiteY5" fmla="*/ 0 h 93776"/>
                <a:gd name="connsiteX6" fmla="*/ 25320 w 105997"/>
                <a:gd name="connsiteY6" fmla="*/ 48854 h 93776"/>
                <a:gd name="connsiteX7" fmla="*/ 52999 w 105997"/>
                <a:gd name="connsiteY7" fmla="*/ 72662 h 93776"/>
                <a:gd name="connsiteX8" fmla="*/ 80648 w 105997"/>
                <a:gd name="connsiteY8" fmla="*/ 48854 h 93776"/>
                <a:gd name="connsiteX9" fmla="*/ 80648 w 105997"/>
                <a:gd name="connsiteY9" fmla="*/ 0 h 9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97" h="93776">
                  <a:moveTo>
                    <a:pt x="105998" y="0"/>
                  </a:moveTo>
                  <a:lnTo>
                    <a:pt x="105998" y="51426"/>
                  </a:lnTo>
                  <a:cubicBezTo>
                    <a:pt x="105998" y="78954"/>
                    <a:pt x="87515" y="93776"/>
                    <a:pt x="52999" y="93776"/>
                  </a:cubicBezTo>
                  <a:cubicBezTo>
                    <a:pt x="18483" y="93776"/>
                    <a:pt x="0" y="79044"/>
                    <a:pt x="0" y="51426"/>
                  </a:cubicBezTo>
                  <a:lnTo>
                    <a:pt x="0" y="0"/>
                  </a:lnTo>
                  <a:lnTo>
                    <a:pt x="25320" y="0"/>
                  </a:lnTo>
                  <a:lnTo>
                    <a:pt x="25320" y="48854"/>
                  </a:lnTo>
                  <a:cubicBezTo>
                    <a:pt x="25320" y="64373"/>
                    <a:pt x="35030" y="72662"/>
                    <a:pt x="52999" y="72662"/>
                  </a:cubicBezTo>
                  <a:cubicBezTo>
                    <a:pt x="70968" y="72662"/>
                    <a:pt x="80648" y="64373"/>
                    <a:pt x="80648" y="48854"/>
                  </a:cubicBezTo>
                  <a:lnTo>
                    <a:pt x="80648" y="0"/>
                  </a:ln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  <p:sp>
          <p:nvSpPr>
            <p:cNvPr id="55" name="Gráfico 119">
              <a:extLst>
                <a:ext uri="{FF2B5EF4-FFF2-40B4-BE49-F238E27FC236}">
                  <a16:creationId xmlns:a16="http://schemas.microsoft.com/office/drawing/2014/main" id="{05ED3AE4-3694-1303-3785-8BA28B3DBE2F}"/>
                </a:ext>
              </a:extLst>
            </p:cNvPr>
            <p:cNvSpPr/>
            <p:nvPr/>
          </p:nvSpPr>
          <p:spPr>
            <a:xfrm>
              <a:off x="3934332" y="3316393"/>
              <a:ext cx="105420" cy="91840"/>
            </a:xfrm>
            <a:custGeom>
              <a:avLst/>
              <a:gdLst>
                <a:gd name="connsiteX0" fmla="*/ 25350 w 105420"/>
                <a:gd name="connsiteY0" fmla="*/ 65159 h 91840"/>
                <a:gd name="connsiteX1" fmla="*/ 25350 w 105420"/>
                <a:gd name="connsiteY1" fmla="*/ 91840 h 91840"/>
                <a:gd name="connsiteX2" fmla="*/ 0 w 105420"/>
                <a:gd name="connsiteY2" fmla="*/ 91840 h 91840"/>
                <a:gd name="connsiteX3" fmla="*/ 0 w 105420"/>
                <a:gd name="connsiteY3" fmla="*/ 0 h 91840"/>
                <a:gd name="connsiteX4" fmla="*/ 68185 w 105420"/>
                <a:gd name="connsiteY4" fmla="*/ 0 h 91840"/>
                <a:gd name="connsiteX5" fmla="*/ 105393 w 105420"/>
                <a:gd name="connsiteY5" fmla="*/ 32459 h 91840"/>
                <a:gd name="connsiteX6" fmla="*/ 95410 w 105420"/>
                <a:gd name="connsiteY6" fmla="*/ 56236 h 91840"/>
                <a:gd name="connsiteX7" fmla="*/ 69274 w 105420"/>
                <a:gd name="connsiteY7" fmla="*/ 65311 h 91840"/>
                <a:gd name="connsiteX8" fmla="*/ 25350 w 105420"/>
                <a:gd name="connsiteY8" fmla="*/ 20419 h 91840"/>
                <a:gd name="connsiteX9" fmla="*/ 25350 w 105420"/>
                <a:gd name="connsiteY9" fmla="*/ 44619 h 91840"/>
                <a:gd name="connsiteX10" fmla="*/ 63496 w 105420"/>
                <a:gd name="connsiteY10" fmla="*/ 44619 h 91840"/>
                <a:gd name="connsiteX11" fmla="*/ 79256 w 105420"/>
                <a:gd name="connsiteY11" fmla="*/ 32338 h 91840"/>
                <a:gd name="connsiteX12" fmla="*/ 63496 w 105420"/>
                <a:gd name="connsiteY12" fmla="*/ 20238 h 9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420" h="91840">
                  <a:moveTo>
                    <a:pt x="25350" y="65159"/>
                  </a:moveTo>
                  <a:lnTo>
                    <a:pt x="25350" y="91840"/>
                  </a:lnTo>
                  <a:lnTo>
                    <a:pt x="0" y="91840"/>
                  </a:lnTo>
                  <a:lnTo>
                    <a:pt x="0" y="0"/>
                  </a:lnTo>
                  <a:lnTo>
                    <a:pt x="68185" y="0"/>
                  </a:lnTo>
                  <a:cubicBezTo>
                    <a:pt x="91568" y="0"/>
                    <a:pt x="105393" y="12100"/>
                    <a:pt x="105393" y="32459"/>
                  </a:cubicBezTo>
                  <a:cubicBezTo>
                    <a:pt x="105780" y="41477"/>
                    <a:pt x="102120" y="50196"/>
                    <a:pt x="95410" y="56236"/>
                  </a:cubicBezTo>
                  <a:cubicBezTo>
                    <a:pt x="88177" y="62489"/>
                    <a:pt x="78827" y="65736"/>
                    <a:pt x="69274" y="65311"/>
                  </a:cubicBezTo>
                  <a:close/>
                  <a:moveTo>
                    <a:pt x="25350" y="20419"/>
                  </a:moveTo>
                  <a:lnTo>
                    <a:pt x="25350" y="44619"/>
                  </a:lnTo>
                  <a:lnTo>
                    <a:pt x="63496" y="44619"/>
                  </a:lnTo>
                  <a:cubicBezTo>
                    <a:pt x="73720" y="44619"/>
                    <a:pt x="79256" y="40203"/>
                    <a:pt x="79256" y="32338"/>
                  </a:cubicBezTo>
                  <a:cubicBezTo>
                    <a:pt x="79256" y="24473"/>
                    <a:pt x="73720" y="20238"/>
                    <a:pt x="63496" y="20238"/>
                  </a:cubicBezTo>
                  <a:close/>
                </a:path>
              </a:pathLst>
            </a:custGeom>
            <a:grpFill/>
            <a:ln w="30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663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52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  <p15:guide id="4" orient="horz" pos="413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5902067" y="6540500"/>
            <a:ext cx="381516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200">
                <a:latin typeface="PP Telegraf UltraLight"/>
                <a:ea typeface="PP Telegraf UltraLight"/>
                <a:cs typeface="PP Telegraf UltraLight"/>
                <a:sym typeface="PP Telegraf Ultra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16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ransition spd="med"/>
  <p:txStyles>
    <p:title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1pPr>
      <a:lvl2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2pPr>
      <a:lvl3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3pPr>
      <a:lvl4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4pPr>
      <a:lvl5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5pPr>
      <a:lvl6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6pPr>
      <a:lvl7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7pPr>
      <a:lvl8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8pPr>
      <a:lvl9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PP Telegraf Medium"/>
          <a:ea typeface="PP Telegraf Medium"/>
          <a:cs typeface="PP Telegraf Medium"/>
          <a:sym typeface="PP Telegraf Medium"/>
        </a:defRPr>
      </a:lvl9pPr>
    </p:titleStyle>
    <p:body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1pPr>
      <a:lvl2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2pPr>
      <a:lvl3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3pPr>
      <a:lvl4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4pPr>
      <a:lvl5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5pPr>
      <a:lvl6pPr marL="1917211" marR="0" indent="-329711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6pPr>
      <a:lvl7pPr marL="2234711" marR="0" indent="-329711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7pPr>
      <a:lvl8pPr marL="2552211" marR="0" indent="-329711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8pPr>
      <a:lvl9pPr marL="2869711" marR="0" indent="-329711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27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PP Telegraf Regular"/>
        </a:defRPr>
      </a:lvl9pPr>
    </p:bodyStyle>
    <p:other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1pPr>
      <a:lvl2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2pPr>
      <a:lvl3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3pPr>
      <a:lvl4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4pPr>
      <a:lvl5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5pPr>
      <a:lvl6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6pPr>
      <a:lvl7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7pPr>
      <a:lvl8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8pPr>
      <a:lvl9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Ultra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aixaDeTexto 9"/>
          <p:cNvSpPr txBox="1"/>
          <p:nvPr/>
        </p:nvSpPr>
        <p:spPr>
          <a:xfrm>
            <a:off x="755822" y="5746943"/>
            <a:ext cx="1465676" cy="161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828800">
              <a:spcBef>
                <a:spcPts val="400"/>
              </a:spcBef>
              <a:defRPr sz="2100">
                <a:solidFill>
                  <a:srgbClr val="F9F9F9"/>
                </a:solidFill>
              </a:defRPr>
            </a:lvl1pPr>
          </a:lstStyle>
          <a:p>
            <a:pPr algn="l" defTabSz="914400" hangingPunct="0">
              <a:spcBef>
                <a:spcPts val="200"/>
              </a:spcBef>
            </a:pPr>
            <a:r>
              <a:rPr sz="1050" kern="0" dirty="0" err="1">
                <a:solidFill>
                  <a:schemeClr val="bg1">
                    <a:lumMod val="50000"/>
                  </a:schemeClr>
                </a:solidFill>
                <a:latin typeface="PP Telegraf Regular"/>
                <a:sym typeface="PP Telegraf Regular"/>
              </a:rPr>
              <a:t>www.elogroup.com</a:t>
            </a:r>
            <a:endParaRPr sz="1050" kern="0" dirty="0">
              <a:solidFill>
                <a:schemeClr val="bg1">
                  <a:lumMod val="50000"/>
                </a:schemeClr>
              </a:solidFill>
              <a:latin typeface="PP Telegraf Regular"/>
              <a:sym typeface="PP Telegraf Regular"/>
            </a:endParaRPr>
          </a:p>
        </p:txBody>
      </p:sp>
      <p:sp>
        <p:nvSpPr>
          <p:cNvPr id="210" name="CaixaDeTexto 8"/>
          <p:cNvSpPr txBox="1"/>
          <p:nvPr/>
        </p:nvSpPr>
        <p:spPr>
          <a:xfrm>
            <a:off x="679174" y="1644716"/>
            <a:ext cx="3462935" cy="253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ctr" defTabSz="1109608">
              <a:lnSpc>
                <a:spcPct val="80000"/>
              </a:lnSpc>
              <a:spcBef>
                <a:spcPts val="0"/>
              </a:spcBef>
              <a:defRPr sz="6600" spc="-23" baseline="-15090">
                <a:solidFill>
                  <a:srgbClr val="FFFFFF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lvl1pPr>
          </a:lstStyle>
          <a:p>
            <a:pPr algn="l" defTabSz="554804" hangingPunct="0"/>
            <a:r>
              <a:rPr lang="pt-BR" sz="2400" kern="0" spc="-12" dirty="0">
                <a:solidFill>
                  <a:schemeClr val="bg1">
                    <a:lumMod val="50000"/>
                  </a:schemeClr>
                </a:solidFill>
              </a:rPr>
              <a:t>#</a:t>
            </a:r>
            <a:r>
              <a:rPr sz="2400" kern="0" spc="-12" dirty="0" err="1">
                <a:solidFill>
                  <a:schemeClr val="bg1">
                    <a:lumMod val="50000"/>
                  </a:schemeClr>
                </a:solidFill>
              </a:rPr>
              <a:t>UnlockYourPotential</a:t>
            </a:r>
            <a:endParaRPr sz="2400" kern="0" spc="-12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1" name="CaixaDeTexto 9"/>
          <p:cNvSpPr txBox="1"/>
          <p:nvPr/>
        </p:nvSpPr>
        <p:spPr>
          <a:xfrm>
            <a:off x="953406" y="6234156"/>
            <a:ext cx="1012327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 defTabSz="1828800">
              <a:spcBef>
                <a:spcPts val="400"/>
              </a:spcBef>
              <a:defRPr sz="2000">
                <a:solidFill>
                  <a:srgbClr val="F9F9F9"/>
                </a:solidFill>
              </a:defRPr>
            </a:lvl1pPr>
          </a:lstStyle>
          <a:p>
            <a:pPr defTabSz="914400" hangingPunct="0">
              <a:spcBef>
                <a:spcPts val="200"/>
              </a:spcBef>
            </a:pPr>
            <a:r>
              <a:rPr sz="1000" kern="0">
                <a:solidFill>
                  <a:schemeClr val="bg1">
                    <a:lumMod val="50000"/>
                  </a:schemeClr>
                </a:solidFill>
                <a:latin typeface="PP Telegraf Regular"/>
                <a:sym typeface="PP Telegraf Regular"/>
              </a:rPr>
              <a:t>@ojeitoelogroup</a:t>
            </a:r>
          </a:p>
        </p:txBody>
      </p:sp>
      <p:sp>
        <p:nvSpPr>
          <p:cNvPr id="214" name="CaixaDeTexto 9"/>
          <p:cNvSpPr txBox="1"/>
          <p:nvPr/>
        </p:nvSpPr>
        <p:spPr>
          <a:xfrm>
            <a:off x="949276" y="5995345"/>
            <a:ext cx="75313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 defTabSz="1828800">
              <a:spcBef>
                <a:spcPts val="400"/>
              </a:spcBef>
              <a:defRPr sz="2000">
                <a:solidFill>
                  <a:srgbClr val="F9F9F9"/>
                </a:solidFill>
              </a:defRPr>
            </a:lvl1pPr>
          </a:lstStyle>
          <a:p>
            <a:pPr defTabSz="914400" hangingPunct="0">
              <a:spcBef>
                <a:spcPts val="200"/>
              </a:spcBef>
            </a:pPr>
            <a:r>
              <a:rPr sz="1000" kern="0">
                <a:solidFill>
                  <a:schemeClr val="bg1">
                    <a:lumMod val="50000"/>
                  </a:schemeClr>
                </a:solidFill>
                <a:latin typeface="PP Telegraf Regular"/>
                <a:sym typeface="PP Telegraf Regular"/>
              </a:rPr>
              <a:t>@</a:t>
            </a:r>
            <a:r>
              <a:rPr sz="1000" kern="0" err="1">
                <a:solidFill>
                  <a:schemeClr val="bg1">
                    <a:lumMod val="50000"/>
                  </a:schemeClr>
                </a:solidFill>
                <a:latin typeface="PP Telegraf Regular"/>
                <a:sym typeface="PP Telegraf Regular"/>
              </a:rPr>
              <a:t>elo</a:t>
            </a:r>
            <a:r>
              <a:rPr sz="1000" kern="0">
                <a:solidFill>
                  <a:schemeClr val="bg1">
                    <a:lumMod val="50000"/>
                  </a:schemeClr>
                </a:solidFill>
                <a:latin typeface="PP Telegraf Regular"/>
                <a:sym typeface="PP Telegraf Regular"/>
              </a:rPr>
              <a:t>-group</a:t>
            </a:r>
          </a:p>
        </p:txBody>
      </p:sp>
      <p:grpSp>
        <p:nvGrpSpPr>
          <p:cNvPr id="3" name="Agrupar">
            <a:extLst>
              <a:ext uri="{FF2B5EF4-FFF2-40B4-BE49-F238E27FC236}">
                <a16:creationId xmlns:a16="http://schemas.microsoft.com/office/drawing/2014/main" id="{4C857083-9037-A7B4-A78F-A8A01471556D}"/>
              </a:ext>
            </a:extLst>
          </p:cNvPr>
          <p:cNvGrpSpPr/>
          <p:nvPr/>
        </p:nvGrpSpPr>
        <p:grpSpPr>
          <a:xfrm>
            <a:off x="2900142" y="219271"/>
            <a:ext cx="8984850" cy="6419457"/>
            <a:chOff x="0" y="0"/>
            <a:chExt cx="1284289" cy="917592"/>
          </a:xfrm>
          <a:noFill/>
        </p:grpSpPr>
        <p:sp>
          <p:nvSpPr>
            <p:cNvPr id="4" name="Gráfico 119">
              <a:extLst>
                <a:ext uri="{FF2B5EF4-FFF2-40B4-BE49-F238E27FC236}">
                  <a16:creationId xmlns:a16="http://schemas.microsoft.com/office/drawing/2014/main" id="{AEDA8335-E150-17D5-D708-030D657E5DED}"/>
                </a:ext>
              </a:extLst>
            </p:cNvPr>
            <p:cNvSpPr/>
            <p:nvPr/>
          </p:nvSpPr>
          <p:spPr>
            <a:xfrm>
              <a:off x="0" y="550567"/>
              <a:ext cx="183451" cy="183452"/>
            </a:xfrm>
            <a:prstGeom prst="rect">
              <a:avLst/>
            </a:prstGeom>
            <a:grpFill/>
            <a:ln w="12700" cap="flat">
              <a:solidFill>
                <a:schemeClr val="bg1">
                  <a:lumMod val="90000"/>
                </a:schemeClr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110000"/>
                </a:lnSpc>
                <a:defRPr sz="2200">
                  <a:solidFill>
                    <a:srgbClr val="F9F9F9"/>
                  </a:solidFill>
                  <a:latin typeface="PP Telegraf Light"/>
                  <a:ea typeface="PP Telegraf Light"/>
                  <a:cs typeface="PP Telegraf Light"/>
                  <a:sym typeface="PP Telegraf Light"/>
                </a:defRPr>
              </a:pPr>
              <a:endParaRPr sz="1100" kern="0">
                <a:solidFill>
                  <a:srgbClr val="F9F9F9"/>
                </a:solidFill>
                <a:latin typeface="PP Telegraf Light"/>
                <a:sym typeface="PP Telegraf Light"/>
              </a:endParaRPr>
            </a:p>
          </p:txBody>
        </p:sp>
        <p:sp>
          <p:nvSpPr>
            <p:cNvPr id="5" name="Gráfico 119">
              <a:extLst>
                <a:ext uri="{FF2B5EF4-FFF2-40B4-BE49-F238E27FC236}">
                  <a16:creationId xmlns:a16="http://schemas.microsoft.com/office/drawing/2014/main" id="{585F2F13-FCE9-0DE1-D891-9FE1E1F4A282}"/>
                </a:ext>
              </a:extLst>
            </p:cNvPr>
            <p:cNvSpPr/>
            <p:nvPr/>
          </p:nvSpPr>
          <p:spPr>
            <a:xfrm>
              <a:off x="183575" y="734131"/>
              <a:ext cx="458587" cy="183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21600"/>
                  </a:moveTo>
                  <a:cubicBezTo>
                    <a:pt x="17732" y="21600"/>
                    <a:pt x="21600" y="11930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 w="12700" cap="flat">
              <a:solidFill>
                <a:schemeClr val="bg1">
                  <a:lumMod val="90000"/>
                </a:schemeClr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110000"/>
                </a:lnSpc>
                <a:defRPr sz="2200">
                  <a:solidFill>
                    <a:srgbClr val="F9F9F9"/>
                  </a:solidFill>
                  <a:latin typeface="PP Telegraf Light"/>
                  <a:ea typeface="PP Telegraf Light"/>
                  <a:cs typeface="PP Telegraf Light"/>
                  <a:sym typeface="PP Telegraf Light"/>
                </a:defRPr>
              </a:pPr>
              <a:endParaRPr sz="1100" kern="0">
                <a:solidFill>
                  <a:srgbClr val="F9F9F9"/>
                </a:solidFill>
                <a:latin typeface="PP Telegraf Light"/>
                <a:sym typeface="PP Telegraf Light"/>
              </a:endParaRPr>
            </a:p>
          </p:txBody>
        </p:sp>
        <p:sp>
          <p:nvSpPr>
            <p:cNvPr id="6" name="Gráfico 119">
              <a:extLst>
                <a:ext uri="{FF2B5EF4-FFF2-40B4-BE49-F238E27FC236}">
                  <a16:creationId xmlns:a16="http://schemas.microsoft.com/office/drawing/2014/main" id="{95A09239-74AC-1BB6-FAF3-0CDA36322E5C}"/>
                </a:ext>
              </a:extLst>
            </p:cNvPr>
            <p:cNvSpPr/>
            <p:nvPr/>
          </p:nvSpPr>
          <p:spPr>
            <a:xfrm>
              <a:off x="183167" y="366858"/>
              <a:ext cx="917154" cy="183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4320" y="0"/>
                  </a:moveTo>
                  <a:cubicBezTo>
                    <a:pt x="1934" y="0"/>
                    <a:pt x="0" y="9667"/>
                    <a:pt x="0" y="21591"/>
                  </a:cubicBezTo>
                  <a:lnTo>
                    <a:pt x="17280" y="21591"/>
                  </a:lnTo>
                  <a:cubicBezTo>
                    <a:pt x="19664" y="21600"/>
                    <a:pt x="21598" y="11948"/>
                    <a:pt x="21600" y="32"/>
                  </a:cubicBezTo>
                  <a:cubicBezTo>
                    <a:pt x="21600" y="21"/>
                    <a:pt x="21600" y="11"/>
                    <a:pt x="21600" y="0"/>
                  </a:cubicBezTo>
                  <a:lnTo>
                    <a:pt x="4320" y="0"/>
                  </a:lnTo>
                  <a:close/>
                </a:path>
              </a:pathLst>
            </a:custGeom>
            <a:grpFill/>
            <a:ln w="12700" cap="flat">
              <a:solidFill>
                <a:schemeClr val="bg1">
                  <a:lumMod val="90000"/>
                </a:schemeClr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110000"/>
                </a:lnSpc>
                <a:defRPr sz="2200">
                  <a:solidFill>
                    <a:srgbClr val="F9F9F9"/>
                  </a:solidFill>
                  <a:latin typeface="PP Telegraf Light"/>
                  <a:ea typeface="PP Telegraf Light"/>
                  <a:cs typeface="PP Telegraf Light"/>
                  <a:sym typeface="PP Telegraf Light"/>
                </a:defRPr>
              </a:pPr>
              <a:endParaRPr sz="1100" kern="0">
                <a:solidFill>
                  <a:srgbClr val="F9F9F9"/>
                </a:solidFill>
                <a:latin typeface="PP Telegraf Light"/>
                <a:sym typeface="PP Telegraf Light"/>
              </a:endParaRPr>
            </a:p>
          </p:txBody>
        </p:sp>
        <p:sp>
          <p:nvSpPr>
            <p:cNvPr id="7" name="Gráfico 119">
              <a:extLst>
                <a:ext uri="{FF2B5EF4-FFF2-40B4-BE49-F238E27FC236}">
                  <a16:creationId xmlns:a16="http://schemas.microsoft.com/office/drawing/2014/main" id="{092C0453-C9BD-A629-E50B-9B7A241D922D}"/>
                </a:ext>
              </a:extLst>
            </p:cNvPr>
            <p:cNvSpPr/>
            <p:nvPr/>
          </p:nvSpPr>
          <p:spPr>
            <a:xfrm>
              <a:off x="642141" y="0"/>
              <a:ext cx="458180" cy="18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54" y="0"/>
                  </a:moveTo>
                  <a:cubicBezTo>
                    <a:pt x="3875" y="0"/>
                    <a:pt x="0" y="9671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solidFill>
                <a:schemeClr val="bg1">
                  <a:lumMod val="90000"/>
                </a:schemeClr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110000"/>
                </a:lnSpc>
                <a:defRPr sz="2200">
                  <a:solidFill>
                    <a:srgbClr val="F9F9F9"/>
                  </a:solidFill>
                  <a:latin typeface="PP Telegraf Light"/>
                  <a:ea typeface="PP Telegraf Light"/>
                  <a:cs typeface="PP Telegraf Light"/>
                  <a:sym typeface="PP Telegraf Light"/>
                </a:defRPr>
              </a:pPr>
              <a:endParaRPr sz="1100" kern="0">
                <a:solidFill>
                  <a:srgbClr val="F9F9F9"/>
                </a:solidFill>
                <a:latin typeface="PP Telegraf Light"/>
                <a:sym typeface="PP Telegraf Light"/>
              </a:endParaRPr>
            </a:p>
          </p:txBody>
        </p:sp>
        <p:sp>
          <p:nvSpPr>
            <p:cNvPr id="8" name="Gráfico 119">
              <a:extLst>
                <a:ext uri="{FF2B5EF4-FFF2-40B4-BE49-F238E27FC236}">
                  <a16:creationId xmlns:a16="http://schemas.microsoft.com/office/drawing/2014/main" id="{DF06769A-A966-700A-FCED-1AAF2FFE34EC}"/>
                </a:ext>
              </a:extLst>
            </p:cNvPr>
            <p:cNvSpPr/>
            <p:nvPr/>
          </p:nvSpPr>
          <p:spPr>
            <a:xfrm>
              <a:off x="1100845" y="183708"/>
              <a:ext cx="183445" cy="183445"/>
            </a:xfrm>
            <a:prstGeom prst="rect">
              <a:avLst/>
            </a:prstGeom>
            <a:grpFill/>
            <a:ln w="12700" cap="flat">
              <a:solidFill>
                <a:schemeClr val="bg1">
                  <a:lumMod val="90000"/>
                </a:schemeClr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110000"/>
                </a:lnSpc>
                <a:defRPr sz="2200">
                  <a:solidFill>
                    <a:srgbClr val="F9F9F9"/>
                  </a:solidFill>
                  <a:latin typeface="PP Telegraf Light"/>
                  <a:ea typeface="PP Telegraf Light"/>
                  <a:cs typeface="PP Telegraf Light"/>
                  <a:sym typeface="PP Telegraf Light"/>
                </a:defRPr>
              </a:pPr>
              <a:endParaRPr sz="1100" kern="0">
                <a:solidFill>
                  <a:srgbClr val="F9F9F9"/>
                </a:solidFill>
                <a:latin typeface="PP Telegraf Light"/>
                <a:sym typeface="PP Telegraf Light"/>
              </a:endParaRPr>
            </a:p>
          </p:txBody>
        </p:sp>
      </p:grpSp>
      <p:pic>
        <p:nvPicPr>
          <p:cNvPr id="11" name="Gráfico 10">
            <a:extLst>
              <a:ext uri="{FF2B5EF4-FFF2-40B4-BE49-F238E27FC236}">
                <a16:creationId xmlns:a16="http://schemas.microsoft.com/office/drawing/2014/main" id="{01D8527A-3019-9812-96F9-CA2F44F26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465" y="6254297"/>
            <a:ext cx="127000" cy="127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EF6C5EF7-A5D5-4748-697E-BCB3847E9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160" y="6001961"/>
            <a:ext cx="127000" cy="127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9D69095-51DE-BF82-C186-F9B441606785}"/>
              </a:ext>
            </a:extLst>
          </p:cNvPr>
          <p:cNvSpPr txBox="1"/>
          <p:nvPr/>
        </p:nvSpPr>
        <p:spPr>
          <a:xfrm>
            <a:off x="6906831" y="2802779"/>
            <a:ext cx="4321968" cy="1597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825500">
              <a:spcBef>
                <a:spcPts val="5900"/>
              </a:spcBef>
            </a:pPr>
            <a:r>
              <a:rPr lang="pt-BR" sz="2400" dirty="0">
                <a:solidFill>
                  <a:srgbClr val="272727"/>
                </a:solidFill>
                <a:highlight>
                  <a:srgbClr val="F9F9F9"/>
                </a:highlight>
                <a:latin typeface="PP Telegraf Light"/>
                <a:ea typeface="+mn-lt"/>
                <a:cs typeface="+mn-lt"/>
              </a:rPr>
              <a:t>Transformando negócios na era da inteligência artificial.</a:t>
            </a:r>
            <a:endParaRPr lang="pt-BR" dirty="0">
              <a:solidFill>
                <a:srgbClr val="272727"/>
              </a:solidFill>
              <a:latin typeface="PP Telegraf Light"/>
            </a:endParaRPr>
          </a:p>
        </p:txBody>
      </p:sp>
      <p:sp>
        <p:nvSpPr>
          <p:cNvPr id="2" name="CaixaDeTexto 8">
            <a:extLst>
              <a:ext uri="{FF2B5EF4-FFF2-40B4-BE49-F238E27FC236}">
                <a16:creationId xmlns:a16="http://schemas.microsoft.com/office/drawing/2014/main" id="{42604E31-4F8F-FA3B-3DC3-3839351FE44B}"/>
              </a:ext>
            </a:extLst>
          </p:cNvPr>
          <p:cNvSpPr txBox="1"/>
          <p:nvPr/>
        </p:nvSpPr>
        <p:spPr>
          <a:xfrm>
            <a:off x="615514" y="1780134"/>
            <a:ext cx="5932026" cy="1447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ctr" defTabSz="1109608">
              <a:lnSpc>
                <a:spcPct val="80000"/>
              </a:lnSpc>
              <a:spcBef>
                <a:spcPts val="0"/>
              </a:spcBef>
              <a:defRPr sz="6600" spc="-23" baseline="-15090">
                <a:solidFill>
                  <a:srgbClr val="FFFFFF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lvl1pPr>
          </a:lstStyle>
          <a:p>
            <a:pPr algn="l" defTabSz="554804" hangingPunct="0"/>
            <a:r>
              <a:rPr lang="pt-BR" sz="16600" kern="0" spc="-12" dirty="0">
                <a:solidFill>
                  <a:srgbClr val="272727"/>
                </a:solidFill>
                <a:latin typeface="PP Telegraf" pitchFamily="2" charset="77"/>
              </a:rPr>
              <a:t>Somos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684A4D-761D-6F51-864A-5EA5D57BD2A7}"/>
              </a:ext>
            </a:extLst>
          </p:cNvPr>
          <p:cNvSpPr txBox="1"/>
          <p:nvPr/>
        </p:nvSpPr>
        <p:spPr>
          <a:xfrm>
            <a:off x="615514" y="2990127"/>
            <a:ext cx="5932026" cy="1447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t">
            <a:spAutoFit/>
          </a:bodyPr>
          <a:lstStyle>
            <a:lvl1pPr algn="ctr" defTabSz="1109608">
              <a:lnSpc>
                <a:spcPct val="80000"/>
              </a:lnSpc>
              <a:spcBef>
                <a:spcPts val="0"/>
              </a:spcBef>
              <a:defRPr sz="6600" spc="-23" baseline="-15090">
                <a:solidFill>
                  <a:srgbClr val="FFFFFF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lvl1pPr>
          </a:lstStyle>
          <a:p>
            <a:pPr algn="l" defTabSz="554804" hangingPunct="0"/>
            <a:r>
              <a:rPr lang="pt-BR" sz="16600" kern="0" spc="-12" dirty="0" err="1">
                <a:solidFill>
                  <a:srgbClr val="081ABC"/>
                </a:solidFill>
                <a:latin typeface="PP Telegraf"/>
              </a:rPr>
              <a:t>builders</a:t>
            </a:r>
            <a:r>
              <a:rPr lang="pt-BR" sz="16600" kern="0" spc="-12" dirty="0">
                <a:solidFill>
                  <a:srgbClr val="081ABC"/>
                </a:solidFill>
                <a:latin typeface="PP Telegraf"/>
              </a:rPr>
              <a:t>.</a:t>
            </a:r>
            <a:endParaRPr lang="pt-BR" sz="16600" kern="0" spc="-12" dirty="0">
              <a:solidFill>
                <a:srgbClr val="081ABC"/>
              </a:solidFill>
              <a:latin typeface="PP Telegraf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491089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©EloGroup. Todos os direitos reservados."/>
          <p:cNvSpPr txBox="1"/>
          <p:nvPr/>
        </p:nvSpPr>
        <p:spPr>
          <a:xfrm>
            <a:off x="9946654" y="190740"/>
            <a:ext cx="2058256" cy="174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50" hangingPunct="0">
              <a:spcBef>
                <a:spcPts val="2950"/>
              </a:spcBef>
              <a:defRPr sz="1600">
                <a:solidFill>
                  <a:srgbClr val="272727"/>
                </a:solidFill>
              </a:defRPr>
            </a:pPr>
            <a:r>
              <a:rPr sz="800" kern="0">
                <a:solidFill>
                  <a:srgbClr val="272727"/>
                </a:solidFill>
                <a:latin typeface="PP Telegraf Regular"/>
                <a:sym typeface="PP Telegraf Regular"/>
              </a:rPr>
              <a:t>©</a:t>
            </a:r>
            <a:r>
              <a:rPr sz="800" kern="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EloGroup</a:t>
            </a:r>
            <a:r>
              <a:rPr sz="800" kern="0">
                <a:solidFill>
                  <a:srgbClr val="272727"/>
                </a:solidFill>
                <a:latin typeface="PP Telegraf Regular"/>
                <a:sym typeface="PP Telegraf Regular"/>
              </a:rPr>
              <a:t>. Todos os direitos reservados.</a:t>
            </a:r>
          </a:p>
        </p:txBody>
      </p:sp>
      <p:sp>
        <p:nvSpPr>
          <p:cNvPr id="609" name="Forma"/>
          <p:cNvSpPr/>
          <p:nvPr/>
        </p:nvSpPr>
        <p:spPr>
          <a:xfrm rot="10800000">
            <a:off x="6083331" y="3553889"/>
            <a:ext cx="4772583" cy="2143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6093" y="0"/>
                </a:lnTo>
                <a:lnTo>
                  <a:pt x="5436" y="0"/>
                </a:lnTo>
                <a:lnTo>
                  <a:pt x="0" y="21600"/>
                </a:lnTo>
                <a:close/>
              </a:path>
            </a:pathLst>
          </a:custGeom>
          <a:ln w="28575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  <a:defRPr sz="4400"/>
            </a:pPr>
            <a:endParaRPr sz="22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0" name="Forma"/>
          <p:cNvSpPr/>
          <p:nvPr/>
        </p:nvSpPr>
        <p:spPr>
          <a:xfrm>
            <a:off x="6083330" y="1156415"/>
            <a:ext cx="4772583" cy="2139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6093" y="0"/>
                </a:lnTo>
                <a:lnTo>
                  <a:pt x="5436" y="0"/>
                </a:lnTo>
                <a:lnTo>
                  <a:pt x="0" y="21600"/>
                </a:lnTo>
                <a:close/>
              </a:path>
            </a:pathLst>
          </a:custGeom>
          <a:ln w="28575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  <a:defRPr sz="4400"/>
            </a:pPr>
            <a:endParaRPr sz="22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1" name="Triângulo"/>
          <p:cNvSpPr/>
          <p:nvPr/>
        </p:nvSpPr>
        <p:spPr>
          <a:xfrm rot="10800000">
            <a:off x="6358740" y="3703753"/>
            <a:ext cx="1999466" cy="1764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25400">
            <a:solidFill>
              <a:srgbClr val="000000">
                <a:alpha val="19701"/>
              </a:srgbClr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2" name="Triângulo"/>
          <p:cNvSpPr/>
          <p:nvPr/>
        </p:nvSpPr>
        <p:spPr>
          <a:xfrm>
            <a:off x="7459281" y="3755209"/>
            <a:ext cx="1999466" cy="1764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25400">
            <a:solidFill>
              <a:srgbClr val="000000">
                <a:alpha val="19701"/>
              </a:srgbClr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3" name="Triângulo"/>
          <p:cNvSpPr/>
          <p:nvPr/>
        </p:nvSpPr>
        <p:spPr>
          <a:xfrm rot="10800000">
            <a:off x="8560584" y="3694594"/>
            <a:ext cx="1999466" cy="1764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25400">
            <a:solidFill>
              <a:srgbClr val="000000">
                <a:alpha val="19701"/>
              </a:srgbClr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4" name="Fundação…"/>
          <p:cNvSpPr txBox="1"/>
          <p:nvPr/>
        </p:nvSpPr>
        <p:spPr>
          <a:xfrm>
            <a:off x="7579345" y="4929020"/>
            <a:ext cx="1759339" cy="277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b"/>
          <a:lstStyle/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Tecnologia</a:t>
            </a:r>
          </a:p>
        </p:txBody>
      </p:sp>
      <p:sp>
        <p:nvSpPr>
          <p:cNvPr id="615" name="Fundação…"/>
          <p:cNvSpPr txBox="1"/>
          <p:nvPr/>
        </p:nvSpPr>
        <p:spPr>
          <a:xfrm>
            <a:off x="6665736" y="4003448"/>
            <a:ext cx="1385474" cy="386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b"/>
          <a:lstStyle/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Pessoas &amp; Organização</a:t>
            </a:r>
          </a:p>
        </p:txBody>
      </p:sp>
      <p:sp>
        <p:nvSpPr>
          <p:cNvPr id="616" name="Triângulo"/>
          <p:cNvSpPr/>
          <p:nvPr/>
        </p:nvSpPr>
        <p:spPr>
          <a:xfrm>
            <a:off x="6352721" y="1376423"/>
            <a:ext cx="1999466" cy="1764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>
                <a:alpha val="19701"/>
              </a:srgbClr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7" name="Triângulo"/>
          <p:cNvSpPr/>
          <p:nvPr/>
        </p:nvSpPr>
        <p:spPr>
          <a:xfrm>
            <a:off x="8566603" y="1376423"/>
            <a:ext cx="1999466" cy="1764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25400">
            <a:solidFill>
              <a:srgbClr val="000000">
                <a:alpha val="19701"/>
              </a:srgbClr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8" name="Triângulo"/>
          <p:cNvSpPr/>
          <p:nvPr/>
        </p:nvSpPr>
        <p:spPr>
          <a:xfrm rot="10800000">
            <a:off x="7463350" y="1349131"/>
            <a:ext cx="1999466" cy="1764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25400">
            <a:solidFill>
              <a:srgbClr val="000000">
                <a:alpha val="19701"/>
              </a:srgbClr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19" name="Encantar…"/>
          <p:cNvSpPr txBox="1"/>
          <p:nvPr/>
        </p:nvSpPr>
        <p:spPr>
          <a:xfrm>
            <a:off x="8014443" y="1636950"/>
            <a:ext cx="897418" cy="348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 err="1">
                <a:solidFill>
                  <a:srgbClr val="272727"/>
                </a:solidFill>
                <a:latin typeface="PP Telegraf Bold"/>
                <a:sym typeface="PP Telegraf Bold"/>
              </a:rPr>
              <a:t>Encantar</a:t>
            </a:r>
            <a:endParaRPr sz="1250" kern="0">
              <a:solidFill>
                <a:srgbClr val="272727"/>
              </a:solidFill>
              <a:latin typeface="PP Telegraf Bold"/>
              <a:sym typeface="PP Telegraf Bold"/>
            </a:endParaRPr>
          </a:p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o </a:t>
            </a:r>
            <a:r>
              <a:rPr sz="1250" kern="0" err="1">
                <a:solidFill>
                  <a:srgbClr val="272727"/>
                </a:solidFill>
                <a:latin typeface="PP Telegraf Bold"/>
                <a:sym typeface="PP Telegraf Bold"/>
              </a:rPr>
              <a:t>cliente</a:t>
            </a:r>
            <a:endParaRPr sz="1250" kern="0">
              <a:solidFill>
                <a:srgbClr val="272727"/>
              </a:solidFill>
              <a:latin typeface="PP Telegraf Bold"/>
              <a:sym typeface="PP Telegraf Bold"/>
            </a:endParaRPr>
          </a:p>
        </p:txBody>
      </p:sp>
      <p:sp>
        <p:nvSpPr>
          <p:cNvPr id="620" name="Eficiência"/>
          <p:cNvSpPr txBox="1"/>
          <p:nvPr/>
        </p:nvSpPr>
        <p:spPr>
          <a:xfrm rot="21600000">
            <a:off x="8961639" y="2398361"/>
            <a:ext cx="1209394" cy="386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Ser </a:t>
            </a:r>
            <a:r>
              <a:rPr sz="1250" kern="0" err="1">
                <a:solidFill>
                  <a:srgbClr val="272727"/>
                </a:solidFill>
                <a:latin typeface="PP Telegraf Bold"/>
                <a:sym typeface="PP Telegraf Bold"/>
              </a:rPr>
              <a:t>mais</a:t>
            </a: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 </a:t>
            </a:r>
            <a:r>
              <a:rPr sz="1250" kern="0" err="1">
                <a:solidFill>
                  <a:srgbClr val="272727"/>
                </a:solidFill>
                <a:latin typeface="PP Telegraf Bold"/>
                <a:sym typeface="PP Telegraf Bold"/>
              </a:rPr>
              <a:t>eficiente</a:t>
            </a:r>
            <a:endParaRPr sz="1250" kern="0">
              <a:solidFill>
                <a:srgbClr val="272727"/>
              </a:solidFill>
              <a:latin typeface="PP Telegraf Bold"/>
              <a:sym typeface="PP Telegraf Bold"/>
            </a:endParaRPr>
          </a:p>
        </p:txBody>
      </p:sp>
      <p:sp>
        <p:nvSpPr>
          <p:cNvPr id="621" name="Reinventar…"/>
          <p:cNvSpPr txBox="1"/>
          <p:nvPr/>
        </p:nvSpPr>
        <p:spPr>
          <a:xfrm>
            <a:off x="6843432" y="2435737"/>
            <a:ext cx="1090785" cy="386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 err="1">
                <a:solidFill>
                  <a:srgbClr val="272727"/>
                </a:solidFill>
                <a:latin typeface="PP Telegraf Bold"/>
                <a:sym typeface="PP Telegraf Bold"/>
              </a:rPr>
              <a:t>Reinventar</a:t>
            </a: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 </a:t>
            </a:r>
          </a:p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o </a:t>
            </a:r>
            <a:r>
              <a:rPr sz="1250" kern="0" err="1">
                <a:solidFill>
                  <a:srgbClr val="272727"/>
                </a:solidFill>
                <a:latin typeface="PP Telegraf Bold"/>
                <a:sym typeface="PP Telegraf Bold"/>
              </a:rPr>
              <a:t>negócio</a:t>
            </a:r>
            <a:endParaRPr sz="1250" kern="0">
              <a:solidFill>
                <a:srgbClr val="272727"/>
              </a:solidFill>
              <a:latin typeface="PP Telegraf Bold"/>
              <a:sym typeface="PP Telegraf Bold"/>
            </a:endParaRPr>
          </a:p>
        </p:txBody>
      </p:sp>
      <p:sp>
        <p:nvSpPr>
          <p:cNvPr id="622" name="Fundação…"/>
          <p:cNvSpPr txBox="1"/>
          <p:nvPr/>
        </p:nvSpPr>
        <p:spPr>
          <a:xfrm>
            <a:off x="9101801" y="4113245"/>
            <a:ext cx="929069" cy="167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b"/>
          <a:lstStyle/>
          <a:p>
            <a:pPr marL="0" lvl="1" algn="ctr" hangingPunct="0">
              <a:lnSpc>
                <a:spcPct val="90000"/>
              </a:lnSpc>
              <a:defRPr sz="250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pPr>
            <a:r>
              <a:rPr sz="1250" kern="0">
                <a:solidFill>
                  <a:srgbClr val="272727"/>
                </a:solidFill>
                <a:latin typeface="PP Telegraf Bold"/>
                <a:sym typeface="PP Telegraf Bold"/>
              </a:rPr>
              <a:t>Dados</a:t>
            </a:r>
          </a:p>
        </p:txBody>
      </p:sp>
      <p:sp>
        <p:nvSpPr>
          <p:cNvPr id="623" name="Linha"/>
          <p:cNvSpPr/>
          <p:nvPr/>
        </p:nvSpPr>
        <p:spPr>
          <a:xfrm rot="11510688">
            <a:off x="8990608" y="3526334"/>
            <a:ext cx="67793" cy="49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43" y="0"/>
                </a:lnTo>
                <a:lnTo>
                  <a:pt x="21600" y="21430"/>
                </a:lnTo>
              </a:path>
            </a:pathLst>
          </a:custGeom>
          <a:ln w="19050">
            <a:solidFill>
              <a:srgbClr val="272727"/>
            </a:solidFill>
            <a:miter/>
          </a:ln>
        </p:spPr>
        <p:txBody>
          <a:bodyPr lIns="0" tIns="0" rIns="0" bIns="0" anchor="ctr"/>
          <a:lstStyle/>
          <a:p>
            <a:pPr algn="ctr" hangingPunct="0">
              <a:lnSpc>
                <a:spcPct val="110000"/>
              </a:lnSpc>
              <a:defRPr sz="1900">
                <a:solidFill>
                  <a:srgbClr val="F9F9F9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pPr>
            <a:endParaRPr sz="950" kern="0">
              <a:solidFill>
                <a:srgbClr val="F9F9F9"/>
              </a:solidFill>
              <a:latin typeface="PP Telegraf Light"/>
              <a:sym typeface="PP Telegraf Light"/>
            </a:endParaRPr>
          </a:p>
        </p:txBody>
      </p:sp>
      <p:sp>
        <p:nvSpPr>
          <p:cNvPr id="624" name="Linha"/>
          <p:cNvSpPr/>
          <p:nvPr/>
        </p:nvSpPr>
        <p:spPr>
          <a:xfrm rot="710687">
            <a:off x="7880843" y="3380519"/>
            <a:ext cx="67793" cy="49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43" y="0"/>
                </a:lnTo>
                <a:lnTo>
                  <a:pt x="21600" y="21430"/>
                </a:lnTo>
              </a:path>
            </a:pathLst>
          </a:custGeom>
          <a:ln w="19050">
            <a:solidFill>
              <a:srgbClr val="272727"/>
            </a:solidFill>
            <a:miter/>
          </a:ln>
        </p:spPr>
        <p:txBody>
          <a:bodyPr lIns="0" tIns="0" rIns="0" bIns="0" anchor="ctr"/>
          <a:lstStyle/>
          <a:p>
            <a:pPr algn="ctr" hangingPunct="0">
              <a:lnSpc>
                <a:spcPct val="110000"/>
              </a:lnSpc>
              <a:defRPr sz="1900">
                <a:solidFill>
                  <a:srgbClr val="F9F9F9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pPr>
            <a:endParaRPr sz="950" kern="0">
              <a:solidFill>
                <a:srgbClr val="F9F9F9"/>
              </a:solidFill>
              <a:latin typeface="PP Telegraf Light"/>
              <a:sym typeface="PP Telegraf Light"/>
            </a:endParaRPr>
          </a:p>
        </p:txBody>
      </p:sp>
      <p:sp>
        <p:nvSpPr>
          <p:cNvPr id="625" name="ANALYTICS &amp; AI…"/>
          <p:cNvSpPr txBox="1"/>
          <p:nvPr/>
        </p:nvSpPr>
        <p:spPr>
          <a:xfrm>
            <a:off x="10344740" y="4552946"/>
            <a:ext cx="1754216" cy="50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Analytics &amp; AI</a:t>
            </a:r>
          </a:p>
          <a:p>
            <a:pPr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Engenharia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de Dados</a:t>
            </a:r>
          </a:p>
          <a:p>
            <a:pPr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Aculturamento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em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Dados </a:t>
            </a:r>
          </a:p>
        </p:txBody>
      </p:sp>
      <p:sp>
        <p:nvSpPr>
          <p:cNvPr id="626" name="DESENVOLVIIMENTO FULL STACK…"/>
          <p:cNvSpPr txBox="1"/>
          <p:nvPr/>
        </p:nvSpPr>
        <p:spPr>
          <a:xfrm>
            <a:off x="7315200" y="5789694"/>
            <a:ext cx="2442340" cy="50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Desenvolvimento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Full Stack</a:t>
            </a:r>
            <a:endParaRPr sz="1000" kern="0">
              <a:solidFill>
                <a:srgbClr val="F9F9F9"/>
              </a:solidFill>
              <a:latin typeface="PP Telegraf Regular"/>
              <a:sym typeface="PP Telegraf Regular"/>
            </a:endParaRPr>
          </a:p>
          <a:p>
            <a:pPr algn="ct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Arquitetura</a:t>
            </a:r>
            <a:endParaRPr sz="1000" kern="0">
              <a:solidFill>
                <a:srgbClr val="F9F9F9"/>
              </a:solidFill>
              <a:latin typeface="PP Telegraf Regular"/>
              <a:sym typeface="PP Telegraf Regular"/>
            </a:endParaRPr>
          </a:p>
          <a:p>
            <a:pPr algn="ct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Ways of Working de TI</a:t>
            </a:r>
          </a:p>
        </p:txBody>
      </p:sp>
      <p:sp>
        <p:nvSpPr>
          <p:cNvPr id="627" name="DESIGN ORGANIZACIONAL…"/>
          <p:cNvSpPr txBox="1"/>
          <p:nvPr/>
        </p:nvSpPr>
        <p:spPr>
          <a:xfrm>
            <a:off x="4573821" y="4524940"/>
            <a:ext cx="1999467" cy="56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Design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Organizacional</a:t>
            </a:r>
            <a:endParaRPr sz="1000" kern="0">
              <a:solidFill>
                <a:srgbClr val="272727"/>
              </a:solidFill>
              <a:latin typeface="PP Telegraf Regular"/>
              <a:sym typeface="PP Telegraf Regular"/>
            </a:endParaRPr>
          </a:p>
          <a:p>
            <a:pPr algn="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Modelo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de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Operação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do RH</a:t>
            </a:r>
          </a:p>
          <a:p>
            <a:pPr algn="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People Analytics</a:t>
            </a:r>
          </a:p>
        </p:txBody>
      </p:sp>
      <p:sp>
        <p:nvSpPr>
          <p:cNvPr id="628" name="OPERAÇÕES…"/>
          <p:cNvSpPr txBox="1"/>
          <p:nvPr/>
        </p:nvSpPr>
        <p:spPr>
          <a:xfrm>
            <a:off x="10344740" y="1901641"/>
            <a:ext cx="1847260" cy="48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Operações</a:t>
            </a:r>
            <a:endParaRPr sz="1000" kern="0">
              <a:solidFill>
                <a:srgbClr val="272727"/>
              </a:solidFill>
              <a:latin typeface="PP Telegraf Regular"/>
              <a:sym typeface="PP Telegraf Regular"/>
            </a:endParaRPr>
          </a:p>
          <a:p>
            <a:pPr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Digitalização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de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Processos</a:t>
            </a:r>
            <a:endParaRPr sz="1000" kern="0">
              <a:solidFill>
                <a:srgbClr val="272727"/>
              </a:solidFill>
              <a:latin typeface="PP Telegraf Regular"/>
              <a:sym typeface="PP Telegraf Regular"/>
            </a:endParaRPr>
          </a:p>
          <a:p>
            <a:pPr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Supply Chain</a:t>
            </a:r>
          </a:p>
        </p:txBody>
      </p:sp>
      <p:sp>
        <p:nvSpPr>
          <p:cNvPr id="629" name="ESTRATÉGIA…"/>
          <p:cNvSpPr txBox="1"/>
          <p:nvPr/>
        </p:nvSpPr>
        <p:spPr>
          <a:xfrm>
            <a:off x="4728651" y="1892152"/>
            <a:ext cx="1831289" cy="505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Estratégia</a:t>
            </a:r>
            <a:endParaRPr sz="1000" kern="0">
              <a:solidFill>
                <a:srgbClr val="272727"/>
              </a:solidFill>
              <a:latin typeface="PP Telegraf Regular"/>
              <a:sym typeface="PP Telegraf Regular"/>
            </a:endParaRPr>
          </a:p>
          <a:p>
            <a:pPr algn="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Inovação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</a:t>
            </a:r>
          </a:p>
          <a:p>
            <a:pPr algn="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Fusões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e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Aquisições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– M&amp;A</a:t>
            </a:r>
          </a:p>
        </p:txBody>
      </p:sp>
      <p:sp>
        <p:nvSpPr>
          <p:cNvPr id="630" name="CANAIS &amp; VENDAS…"/>
          <p:cNvSpPr txBox="1"/>
          <p:nvPr/>
        </p:nvSpPr>
        <p:spPr>
          <a:xfrm>
            <a:off x="7315200" y="556939"/>
            <a:ext cx="2329314" cy="56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Canais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&amp;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Vendas</a:t>
            </a:r>
            <a:endParaRPr sz="1000" kern="0">
              <a:solidFill>
                <a:srgbClr val="272727"/>
              </a:solidFill>
              <a:latin typeface="PP Telegraf Regular"/>
              <a:sym typeface="PP Telegraf Regular"/>
            </a:endParaRPr>
          </a:p>
          <a:p>
            <a:pPr algn="ct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Experiência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do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Cliente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- CX</a:t>
            </a:r>
          </a:p>
          <a:p>
            <a:pPr algn="ctr" defTabSz="825500" hangingPunct="0">
              <a:defRPr sz="1600">
                <a:solidFill>
                  <a:srgbClr val="272727"/>
                </a:solidFill>
              </a:defRPr>
            </a:pP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Gestão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de </a:t>
            </a:r>
            <a:r>
              <a:rPr sz="1000" kern="0" err="1">
                <a:solidFill>
                  <a:srgbClr val="272727"/>
                </a:solidFill>
                <a:latin typeface="PP Telegraf Regular"/>
                <a:sym typeface="PP Telegraf Regular"/>
              </a:rPr>
              <a:t>Relacionamento</a:t>
            </a:r>
            <a:r>
              <a:rPr sz="1000" kern="0">
                <a:solidFill>
                  <a:srgbClr val="272727"/>
                </a:solidFill>
                <a:latin typeface="PP Telegraf Regular"/>
                <a:sym typeface="PP Telegraf Regular"/>
              </a:rPr>
              <a:t> - CRM</a:t>
            </a:r>
          </a:p>
        </p:txBody>
      </p:sp>
      <p:sp>
        <p:nvSpPr>
          <p:cNvPr id="631" name="Triângulo"/>
          <p:cNvSpPr/>
          <p:nvPr/>
        </p:nvSpPr>
        <p:spPr>
          <a:xfrm rot="10800000">
            <a:off x="10015393" y="2176408"/>
            <a:ext cx="112683" cy="9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29292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32" name="Triângulo"/>
          <p:cNvSpPr/>
          <p:nvPr/>
        </p:nvSpPr>
        <p:spPr>
          <a:xfrm rot="7153143">
            <a:off x="10029145" y="4585421"/>
            <a:ext cx="112683" cy="9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29292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33" name="Triângulo"/>
          <p:cNvSpPr/>
          <p:nvPr/>
        </p:nvSpPr>
        <p:spPr>
          <a:xfrm rot="17977072">
            <a:off x="8399358" y="5494336"/>
            <a:ext cx="112683" cy="9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29292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34" name="Triângulo"/>
          <p:cNvSpPr/>
          <p:nvPr/>
        </p:nvSpPr>
        <p:spPr>
          <a:xfrm>
            <a:off x="6792423" y="4557149"/>
            <a:ext cx="112683" cy="93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29292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35" name="Triângulo"/>
          <p:cNvSpPr/>
          <p:nvPr/>
        </p:nvSpPr>
        <p:spPr>
          <a:xfrm rot="17953143">
            <a:off x="6753272" y="2180836"/>
            <a:ext cx="112683" cy="9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29292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36" name="Triângulo"/>
          <p:cNvSpPr/>
          <p:nvPr/>
        </p:nvSpPr>
        <p:spPr>
          <a:xfrm rot="7177072">
            <a:off x="8436497" y="1271921"/>
            <a:ext cx="112684" cy="9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292929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37" name="Geração de valor"/>
          <p:cNvSpPr txBox="1"/>
          <p:nvPr/>
        </p:nvSpPr>
        <p:spPr>
          <a:xfrm>
            <a:off x="9200854" y="3211854"/>
            <a:ext cx="1472791" cy="208346"/>
          </a:xfrm>
          <a:prstGeom prst="rect">
            <a:avLst/>
          </a:prstGeom>
          <a:solidFill>
            <a:srgbClr val="F9F9F9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 defTabSz="1828800">
              <a:lnSpc>
                <a:spcPct val="110000"/>
              </a:lnSpc>
              <a:spcBef>
                <a:spcPts val="0"/>
              </a:spcBef>
              <a:defRPr sz="1700" cap="all" spc="68">
                <a:solidFill>
                  <a:srgbClr val="ADC3DD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1000" b="1" kern="0" spc="34" err="1"/>
              <a:t>Geração</a:t>
            </a:r>
            <a:r>
              <a:rPr sz="1000" b="1" kern="0" spc="34"/>
              <a:t> de valor</a:t>
            </a:r>
          </a:p>
        </p:txBody>
      </p:sp>
      <p:sp>
        <p:nvSpPr>
          <p:cNvPr id="638" name="Geração de valor"/>
          <p:cNvSpPr txBox="1"/>
          <p:nvPr/>
        </p:nvSpPr>
        <p:spPr>
          <a:xfrm>
            <a:off x="6417022" y="3423586"/>
            <a:ext cx="1107619" cy="202663"/>
          </a:xfrm>
          <a:prstGeom prst="rect">
            <a:avLst/>
          </a:prstGeom>
          <a:solidFill>
            <a:srgbClr val="F9F9F9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 defTabSz="1828800">
              <a:lnSpc>
                <a:spcPct val="110000"/>
              </a:lnSpc>
              <a:spcBef>
                <a:spcPts val="0"/>
              </a:spcBef>
              <a:defRPr sz="1700" cap="all" spc="68">
                <a:solidFill>
                  <a:srgbClr val="ADC3DD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1000" b="1" kern="0" spc="34"/>
              <a:t>FOUNDATIONS</a:t>
            </a:r>
          </a:p>
        </p:txBody>
      </p:sp>
      <p:sp>
        <p:nvSpPr>
          <p:cNvPr id="639" name="object 24"/>
          <p:cNvSpPr txBox="1"/>
          <p:nvPr/>
        </p:nvSpPr>
        <p:spPr>
          <a:xfrm>
            <a:off x="516490" y="3436625"/>
            <a:ext cx="3118477" cy="462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hangingPunct="0">
              <a:lnSpc>
                <a:spcPct val="110000"/>
              </a:lnSpc>
              <a:defRPr sz="2700">
                <a:solidFill>
                  <a:srgbClr val="272727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pPr>
            <a:r>
              <a:rPr sz="1400" kern="0" err="1">
                <a:solidFill>
                  <a:srgbClr val="272727"/>
                </a:solidFill>
                <a:latin typeface="PP Telegraf Light"/>
                <a:sym typeface="PP Telegraf Light"/>
              </a:rPr>
              <a:t>Nossas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 </a:t>
            </a:r>
            <a:r>
              <a:rPr sz="1400" kern="0" err="1">
                <a:solidFill>
                  <a:srgbClr val="272727"/>
                </a:solidFill>
                <a:latin typeface="PP Telegraf Light"/>
                <a:sym typeface="PP Telegraf Light"/>
              </a:rPr>
              <a:t>ofertas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 </a:t>
            </a:r>
            <a:r>
              <a:rPr sz="1400" kern="0" err="1">
                <a:solidFill>
                  <a:srgbClr val="272727"/>
                </a:solidFill>
                <a:latin typeface="PP Telegraf Light"/>
                <a:sym typeface="PP Telegraf Light"/>
              </a:rPr>
              <a:t>são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 </a:t>
            </a:r>
            <a:r>
              <a:rPr sz="1400" kern="0" err="1">
                <a:solidFill>
                  <a:srgbClr val="272727"/>
                </a:solidFill>
                <a:latin typeface="PP Telegraf Light"/>
                <a:sym typeface="PP Telegraf Light"/>
              </a:rPr>
              <a:t>entregues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 </a:t>
            </a:r>
            <a:r>
              <a:rPr sz="1400" kern="0" err="1">
                <a:solidFill>
                  <a:srgbClr val="272727"/>
                </a:solidFill>
                <a:latin typeface="PP Telegraf Light"/>
                <a:sym typeface="PP Telegraf Light"/>
              </a:rPr>
              <a:t>por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 </a:t>
            </a:r>
            <a:r>
              <a:rPr sz="1400" kern="0" err="1">
                <a:solidFill>
                  <a:srgbClr val="272727"/>
                </a:solidFill>
                <a:latin typeface="PP Telegraf Light"/>
                <a:sym typeface="PP Telegraf Light"/>
              </a:rPr>
              <a:t>meio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 de </a:t>
            </a:r>
            <a:r>
              <a:rPr sz="1400" kern="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4 </a:t>
            </a:r>
            <a:r>
              <a:rPr sz="1400" kern="0" err="1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modelos</a:t>
            </a:r>
            <a:r>
              <a:rPr sz="1400" kern="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 de </a:t>
            </a:r>
            <a:r>
              <a:rPr sz="1400" kern="0" err="1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engajamento</a:t>
            </a:r>
            <a:r>
              <a:rPr sz="1400" kern="0">
                <a:solidFill>
                  <a:srgbClr val="272727"/>
                </a:solidFill>
                <a:latin typeface="PP Telegraf Light"/>
                <a:sym typeface="PP Telegraf Light"/>
              </a:rPr>
              <a:t>:</a:t>
            </a:r>
          </a:p>
        </p:txBody>
      </p:sp>
      <p:sp>
        <p:nvSpPr>
          <p:cNvPr id="640" name="Projetos"/>
          <p:cNvSpPr/>
          <p:nvPr/>
        </p:nvSpPr>
        <p:spPr>
          <a:xfrm>
            <a:off x="519805" y="4161830"/>
            <a:ext cx="1765650" cy="367033"/>
          </a:xfrm>
          <a:prstGeom prst="roundRect">
            <a:avLst>
              <a:gd name="adj" fmla="val 20876"/>
            </a:avLst>
          </a:prstGeom>
          <a:ln w="25400">
            <a:solidFill>
              <a:srgbClr val="272727">
                <a:alpha val="20000"/>
              </a:srgbClr>
            </a:solidFill>
            <a:miter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72000" anchor="ctr"/>
          <a:lstStyle>
            <a:lvl1pPr algn="ctr" defTabSz="1828800">
              <a:lnSpc>
                <a:spcPct val="90000"/>
              </a:lnSpc>
              <a:spcBef>
                <a:spcPts val="0"/>
              </a:spcBef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lvl1pPr>
          </a:lstStyle>
          <a:p>
            <a:pPr defTabSz="914400" hangingPunct="0"/>
            <a:r>
              <a:rPr sz="1200" kern="0" spc="70" err="1">
                <a:solidFill>
                  <a:srgbClr val="000000"/>
                </a:solidFill>
              </a:rPr>
              <a:t>Projetos</a:t>
            </a:r>
            <a:endParaRPr sz="1200" kern="0" spc="70">
              <a:solidFill>
                <a:srgbClr val="000000"/>
              </a:solidFill>
            </a:endParaRPr>
          </a:p>
        </p:txBody>
      </p:sp>
      <p:sp>
        <p:nvSpPr>
          <p:cNvPr id="641" name="Squad…"/>
          <p:cNvSpPr/>
          <p:nvPr/>
        </p:nvSpPr>
        <p:spPr>
          <a:xfrm>
            <a:off x="519805" y="4697081"/>
            <a:ext cx="1765650" cy="375452"/>
          </a:xfrm>
          <a:prstGeom prst="roundRect">
            <a:avLst>
              <a:gd name="adj" fmla="val 14449"/>
            </a:avLst>
          </a:prstGeom>
          <a:ln w="25400">
            <a:solidFill>
              <a:srgbClr val="272727">
                <a:alpha val="20000"/>
              </a:srgbClr>
            </a:solidFill>
            <a:miter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7200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r>
              <a:rPr sz="12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rPr>
              <a:t>Squad</a:t>
            </a:r>
            <a:r>
              <a:rPr lang="pt-BR" sz="12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rPr>
              <a:t> </a:t>
            </a:r>
            <a:r>
              <a:rPr sz="12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rPr>
              <a:t>ALLOCATION</a:t>
            </a:r>
          </a:p>
        </p:txBody>
      </p:sp>
      <p:sp>
        <p:nvSpPr>
          <p:cNvPr id="642" name="OPERAçÃO"/>
          <p:cNvSpPr/>
          <p:nvPr/>
        </p:nvSpPr>
        <p:spPr>
          <a:xfrm>
            <a:off x="2434460" y="4162573"/>
            <a:ext cx="1765650" cy="357131"/>
          </a:xfrm>
          <a:prstGeom prst="roundRect">
            <a:avLst>
              <a:gd name="adj" fmla="val 22956"/>
            </a:avLst>
          </a:prstGeom>
          <a:ln w="25400">
            <a:solidFill>
              <a:srgbClr val="272727">
                <a:alpha val="20000"/>
              </a:srgbClr>
            </a:solidFill>
            <a:miter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72000" anchor="ctr"/>
          <a:lstStyle>
            <a:lvl1pPr algn="ctr" defTabSz="1828800">
              <a:lnSpc>
                <a:spcPct val="90000"/>
              </a:lnSpc>
              <a:spcBef>
                <a:spcPts val="0"/>
              </a:spcBef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lvl1pPr>
          </a:lstStyle>
          <a:p>
            <a:pPr defTabSz="914400" hangingPunct="0"/>
            <a:r>
              <a:rPr sz="1200" kern="0" spc="70" err="1">
                <a:solidFill>
                  <a:srgbClr val="000000"/>
                </a:solidFill>
              </a:rPr>
              <a:t>OPERAçÃO</a:t>
            </a:r>
            <a:endParaRPr sz="1200" kern="0" spc="70">
              <a:solidFill>
                <a:srgbClr val="000000"/>
              </a:solidFill>
            </a:endParaRPr>
          </a:p>
        </p:txBody>
      </p:sp>
      <p:sp>
        <p:nvSpPr>
          <p:cNvPr id="643" name="SUCCESS…"/>
          <p:cNvSpPr/>
          <p:nvPr/>
        </p:nvSpPr>
        <p:spPr>
          <a:xfrm>
            <a:off x="2418743" y="4699288"/>
            <a:ext cx="1765650" cy="375452"/>
          </a:xfrm>
          <a:prstGeom prst="roundRect">
            <a:avLst>
              <a:gd name="adj" fmla="val 14825"/>
            </a:avLst>
          </a:prstGeom>
          <a:ln w="25400">
            <a:solidFill>
              <a:srgbClr val="272727">
                <a:alpha val="20000"/>
              </a:srgbClr>
            </a:solidFill>
            <a:miter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7200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r>
              <a:rPr sz="12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rPr>
              <a:t>SUCCESS</a:t>
            </a:r>
            <a:r>
              <a:rPr lang="pt-BR" sz="12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rPr>
              <a:t> </a:t>
            </a:r>
            <a:r>
              <a:rPr sz="12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rPr>
              <a:t>PARTNERSHIP</a:t>
            </a:r>
          </a:p>
        </p:txBody>
      </p:sp>
      <p:grpSp>
        <p:nvGrpSpPr>
          <p:cNvPr id="653" name="Agrupar"/>
          <p:cNvGrpSpPr/>
          <p:nvPr/>
        </p:nvGrpSpPr>
        <p:grpSpPr>
          <a:xfrm>
            <a:off x="7791084" y="2782212"/>
            <a:ext cx="1357077" cy="1357077"/>
            <a:chOff x="0" y="0"/>
            <a:chExt cx="2714151" cy="2714151"/>
          </a:xfrm>
        </p:grpSpPr>
        <p:sp>
          <p:nvSpPr>
            <p:cNvPr id="644" name="Círculo"/>
            <p:cNvSpPr/>
            <p:nvPr/>
          </p:nvSpPr>
          <p:spPr>
            <a:xfrm>
              <a:off x="0" y="0"/>
              <a:ext cx="2714151" cy="2714151"/>
            </a:xfrm>
            <a:prstGeom prst="ellipse">
              <a:avLst/>
            </a:prstGeom>
            <a:solidFill>
              <a:srgbClr val="C9DC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90000"/>
                </a:lnSpc>
                <a:defRPr sz="2000" cap="all" spc="140" baseline="-34999">
                  <a:latin typeface="PP Telegraf Medium"/>
                  <a:ea typeface="PP Telegraf Medium"/>
                  <a:cs typeface="PP Telegraf Medium"/>
                  <a:sym typeface="PP Telegraf Medium"/>
                </a:defRPr>
              </a:pPr>
              <a:endParaRPr sz="1000" kern="0" cap="all" spc="70" baseline="-34999">
                <a:solidFill>
                  <a:srgbClr val="000000"/>
                </a:solidFill>
                <a:latin typeface="PP Telegraf Medium"/>
                <a:sym typeface="PP Telegraf Medium"/>
              </a:endParaRPr>
            </a:p>
          </p:txBody>
        </p:sp>
        <p:sp>
          <p:nvSpPr>
            <p:cNvPr id="645" name="Novo…"/>
            <p:cNvSpPr/>
            <p:nvPr/>
          </p:nvSpPr>
          <p:spPr>
            <a:xfrm>
              <a:off x="432827" y="444146"/>
              <a:ext cx="1848498" cy="1848498"/>
            </a:xfrm>
            <a:prstGeom prst="ellipse">
              <a:avLst/>
            </a:prstGeom>
            <a:solidFill>
              <a:srgbClr val="F9F9F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algn="ctr" hangingPunct="0">
                <a:lnSpc>
                  <a:spcPct val="110000"/>
                </a:lnSpc>
                <a:defRPr sz="2200">
                  <a:solidFill>
                    <a:srgbClr val="272727"/>
                  </a:solidFill>
                </a:defRPr>
              </a:pPr>
              <a:r>
                <a:rPr sz="1100" kern="0">
                  <a:solidFill>
                    <a:srgbClr val="272727"/>
                  </a:solidFill>
                  <a:latin typeface="PP Telegraf Regular"/>
                  <a:sym typeface="PP Telegraf Regular"/>
                </a:rPr>
                <a:t>Novo </a:t>
              </a:r>
            </a:p>
            <a:p>
              <a:pPr algn="ctr" hangingPunct="0">
                <a:lnSpc>
                  <a:spcPct val="110000"/>
                </a:lnSpc>
                <a:defRPr sz="2200">
                  <a:solidFill>
                    <a:srgbClr val="272727"/>
                  </a:solidFill>
                </a:defRPr>
              </a:pPr>
              <a:r>
                <a:rPr sz="1100" kern="0">
                  <a:solidFill>
                    <a:srgbClr val="272727"/>
                  </a:solidFill>
                  <a:latin typeface="PP Telegraf Regular"/>
                  <a:sym typeface="PP Telegraf Regular"/>
                </a:rPr>
                <a:t>Gente &amp; Gestão</a:t>
              </a:r>
            </a:p>
          </p:txBody>
        </p:sp>
        <p:pic>
          <p:nvPicPr>
            <p:cNvPr id="646" name="Imagem" descr="Imagem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224" y="147411"/>
              <a:ext cx="2282787" cy="24978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649" name="Agrupar"/>
            <p:cNvGrpSpPr/>
            <p:nvPr/>
          </p:nvGrpSpPr>
          <p:grpSpPr>
            <a:xfrm>
              <a:off x="2399047" y="1175293"/>
              <a:ext cx="135586" cy="377276"/>
              <a:chOff x="8753" y="-1"/>
              <a:chExt cx="135585" cy="377272"/>
            </a:xfrm>
          </p:grpSpPr>
          <p:sp>
            <p:nvSpPr>
              <p:cNvPr id="647" name="Linha"/>
              <p:cNvSpPr/>
              <p:nvPr/>
            </p:nvSpPr>
            <p:spPr>
              <a:xfrm rot="11510688">
                <a:off x="8753" y="277919"/>
                <a:ext cx="135585" cy="99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843" y="0"/>
                    </a:lnTo>
                    <a:lnTo>
                      <a:pt x="21600" y="21430"/>
                    </a:lnTo>
                  </a:path>
                </a:pathLst>
              </a:custGeom>
              <a:noFill/>
              <a:ln w="19050" cap="flat">
                <a:solidFill>
                  <a:srgbClr val="272727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hangingPunct="0">
                  <a:lnSpc>
                    <a:spcPct val="110000"/>
                  </a:lnSpc>
                  <a:defRPr sz="1900">
                    <a:solidFill>
                      <a:srgbClr val="F9F9F9"/>
                    </a:solidFill>
                    <a:latin typeface="PP Telegraf Light"/>
                    <a:ea typeface="PP Telegraf Light"/>
                    <a:cs typeface="PP Telegraf Light"/>
                    <a:sym typeface="PP Telegraf Light"/>
                  </a:defRPr>
                </a:pPr>
                <a:endParaRPr sz="950" kern="0">
                  <a:solidFill>
                    <a:srgbClr val="F9F9F9"/>
                  </a:solidFill>
                  <a:latin typeface="PP Telegraf Light"/>
                  <a:sym typeface="PP Telegraf Light"/>
                </a:endParaRPr>
              </a:p>
            </p:txBody>
          </p:sp>
          <p:sp>
            <p:nvSpPr>
              <p:cNvPr id="648" name="Linha"/>
              <p:cNvSpPr/>
              <p:nvPr/>
            </p:nvSpPr>
            <p:spPr>
              <a:xfrm rot="5400000">
                <a:off x="-95701" y="168717"/>
                <a:ext cx="359855" cy="224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56" extrusionOk="0">
                    <a:moveTo>
                      <a:pt x="0" y="15638"/>
                    </a:moveTo>
                    <a:cubicBezTo>
                      <a:pt x="3585" y="4363"/>
                      <a:pt x="7239" y="-844"/>
                      <a:pt x="10897" y="111"/>
                    </a:cubicBezTo>
                    <a:cubicBezTo>
                      <a:pt x="14502" y="1052"/>
                      <a:pt x="18091" y="7973"/>
                      <a:pt x="21600" y="20756"/>
                    </a:cubicBezTo>
                  </a:path>
                </a:pathLst>
              </a:custGeom>
              <a:noFill/>
              <a:ln w="19050" cap="flat">
                <a:solidFill>
                  <a:srgbClr val="272727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hangingPunct="0">
                  <a:lnSpc>
                    <a:spcPct val="110000"/>
                  </a:lnSpc>
                  <a:defRPr sz="1900">
                    <a:solidFill>
                      <a:srgbClr val="F9F9F9"/>
                    </a:solidFill>
                    <a:latin typeface="PP Telegraf Light"/>
                    <a:ea typeface="PP Telegraf Light"/>
                    <a:cs typeface="PP Telegraf Light"/>
                    <a:sym typeface="PP Telegraf Light"/>
                  </a:defRPr>
                </a:pPr>
                <a:endParaRPr sz="950" kern="0">
                  <a:solidFill>
                    <a:srgbClr val="F9F9F9"/>
                  </a:solidFill>
                  <a:latin typeface="PP Telegraf Light"/>
                  <a:sym typeface="PP Telegraf Light"/>
                </a:endParaRPr>
              </a:p>
            </p:txBody>
          </p:sp>
        </p:grpSp>
        <p:grpSp>
          <p:nvGrpSpPr>
            <p:cNvPr id="652" name="Agrupar"/>
            <p:cNvGrpSpPr/>
            <p:nvPr/>
          </p:nvGrpSpPr>
          <p:grpSpPr>
            <a:xfrm rot="10800000">
              <a:off x="179516" y="1161586"/>
              <a:ext cx="135587" cy="377272"/>
              <a:chOff x="8753" y="-1"/>
              <a:chExt cx="135585" cy="377272"/>
            </a:xfrm>
          </p:grpSpPr>
          <p:sp>
            <p:nvSpPr>
              <p:cNvPr id="650" name="Linha"/>
              <p:cNvSpPr/>
              <p:nvPr/>
            </p:nvSpPr>
            <p:spPr>
              <a:xfrm rot="11510688">
                <a:off x="8753" y="277919"/>
                <a:ext cx="135585" cy="99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843" y="0"/>
                    </a:lnTo>
                    <a:lnTo>
                      <a:pt x="21600" y="21430"/>
                    </a:lnTo>
                  </a:path>
                </a:pathLst>
              </a:custGeom>
              <a:noFill/>
              <a:ln w="19050" cap="flat">
                <a:solidFill>
                  <a:srgbClr val="272727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hangingPunct="0">
                  <a:lnSpc>
                    <a:spcPct val="110000"/>
                  </a:lnSpc>
                  <a:defRPr sz="1900">
                    <a:solidFill>
                      <a:srgbClr val="F9F9F9"/>
                    </a:solidFill>
                    <a:latin typeface="PP Telegraf Light"/>
                    <a:ea typeface="PP Telegraf Light"/>
                    <a:cs typeface="PP Telegraf Light"/>
                    <a:sym typeface="PP Telegraf Light"/>
                  </a:defRPr>
                </a:pPr>
                <a:endParaRPr sz="950" kern="0">
                  <a:solidFill>
                    <a:srgbClr val="F9F9F9"/>
                  </a:solidFill>
                  <a:latin typeface="PP Telegraf Light"/>
                  <a:sym typeface="PP Telegraf Light"/>
                </a:endParaRPr>
              </a:p>
            </p:txBody>
          </p:sp>
          <p:sp>
            <p:nvSpPr>
              <p:cNvPr id="651" name="Linha"/>
              <p:cNvSpPr/>
              <p:nvPr/>
            </p:nvSpPr>
            <p:spPr>
              <a:xfrm rot="5400000">
                <a:off x="-95701" y="168717"/>
                <a:ext cx="359855" cy="224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56" extrusionOk="0">
                    <a:moveTo>
                      <a:pt x="0" y="15638"/>
                    </a:moveTo>
                    <a:cubicBezTo>
                      <a:pt x="3585" y="4363"/>
                      <a:pt x="7239" y="-844"/>
                      <a:pt x="10897" y="111"/>
                    </a:cubicBezTo>
                    <a:cubicBezTo>
                      <a:pt x="14502" y="1052"/>
                      <a:pt x="18091" y="7973"/>
                      <a:pt x="21600" y="20756"/>
                    </a:cubicBezTo>
                  </a:path>
                </a:pathLst>
              </a:custGeom>
              <a:noFill/>
              <a:ln w="19050" cap="flat">
                <a:solidFill>
                  <a:srgbClr val="272727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hangingPunct="0">
                  <a:lnSpc>
                    <a:spcPct val="110000"/>
                  </a:lnSpc>
                  <a:defRPr sz="1900">
                    <a:solidFill>
                      <a:srgbClr val="F9F9F9"/>
                    </a:solidFill>
                    <a:latin typeface="PP Telegraf Light"/>
                    <a:ea typeface="PP Telegraf Light"/>
                    <a:cs typeface="PP Telegraf Light"/>
                    <a:sym typeface="PP Telegraf Light"/>
                  </a:defRPr>
                </a:pPr>
                <a:endParaRPr sz="950" kern="0">
                  <a:solidFill>
                    <a:srgbClr val="F9F9F9"/>
                  </a:solidFill>
                  <a:latin typeface="PP Telegraf Light"/>
                  <a:sym typeface="PP Telegraf Light"/>
                </a:endParaRPr>
              </a:p>
            </p:txBody>
          </p:sp>
        </p:grpSp>
      </p:grpSp>
      <p:sp>
        <p:nvSpPr>
          <p:cNvPr id="3" name="Somos uma consultoria…">
            <a:extLst>
              <a:ext uri="{FF2B5EF4-FFF2-40B4-BE49-F238E27FC236}">
                <a16:creationId xmlns:a16="http://schemas.microsoft.com/office/drawing/2014/main" id="{CF41C14B-9A61-45D4-D678-F0D0A1EF03A2}"/>
              </a:ext>
            </a:extLst>
          </p:cNvPr>
          <p:cNvSpPr txBox="1"/>
          <p:nvPr/>
        </p:nvSpPr>
        <p:spPr>
          <a:xfrm>
            <a:off x="505061" y="927164"/>
            <a:ext cx="3695050" cy="2154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554804" hangingPunct="0">
              <a:defRPr sz="7000" spc="-18" baseline="-15599">
                <a:solidFill>
                  <a:srgbClr val="272727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pPr>
            <a:r>
              <a:rPr lang="pt-BR"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Apoiamos </a:t>
            </a:r>
            <a:r>
              <a:rPr sz="3500" kern="0" spc="-9" baseline="-15599" err="1">
                <a:solidFill>
                  <a:srgbClr val="272727"/>
                </a:solidFill>
                <a:latin typeface="PP Telegraf Light"/>
                <a:sym typeface="PP Telegraf Light"/>
              </a:rPr>
              <a:t>nossos</a:t>
            </a:r>
            <a:r>
              <a:rPr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 </a:t>
            </a:r>
            <a:r>
              <a:rPr sz="3500" kern="0" spc="-9" baseline="-15599" err="1">
                <a:solidFill>
                  <a:srgbClr val="272727"/>
                </a:solidFill>
                <a:latin typeface="PP Telegraf Light"/>
                <a:sym typeface="PP Telegraf Light"/>
              </a:rPr>
              <a:t>clientes</a:t>
            </a:r>
            <a:r>
              <a:rPr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 a </a:t>
            </a:r>
            <a:r>
              <a:rPr lang="pt-BR"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partir de </a:t>
            </a:r>
            <a:r>
              <a:rPr sz="3500" kern="0" spc="-9" baseline="-15599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6 </a:t>
            </a:r>
            <a:r>
              <a:rPr sz="3500" kern="0" spc="-9" baseline="-15599" err="1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propostas</a:t>
            </a:r>
            <a:r>
              <a:rPr sz="3500" kern="0" spc="-9" baseline="-15599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 </a:t>
            </a:r>
            <a:r>
              <a:rPr lang="pt-BR" sz="3500" kern="0" spc="-9" baseline="-15599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	</a:t>
            </a:r>
          </a:p>
          <a:p>
            <a:pPr defTabSz="554804" hangingPunct="0">
              <a:defRPr sz="7000" spc="-18" baseline="-15599">
                <a:solidFill>
                  <a:srgbClr val="272727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pPr>
            <a:r>
              <a:rPr sz="3500" kern="0" spc="-9" baseline="-15599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de valor</a:t>
            </a:r>
            <a:r>
              <a:rPr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, que </a:t>
            </a:r>
            <a:r>
              <a:rPr lang="pt-BR"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habilitam </a:t>
            </a:r>
          </a:p>
          <a:p>
            <a:pPr defTabSz="554804" hangingPunct="0">
              <a:defRPr sz="7000" spc="-18" baseline="-15599">
                <a:solidFill>
                  <a:srgbClr val="272727"/>
                </a:solidFill>
                <a:latin typeface="PP Telegraf Light"/>
                <a:ea typeface="PP Telegraf Light"/>
                <a:cs typeface="PP Telegraf Light"/>
                <a:sym typeface="PP Telegraf Light"/>
              </a:defRPr>
            </a:pPr>
            <a:r>
              <a:rPr lang="pt-BR" sz="3500" kern="0" spc="-9" baseline="-15599">
                <a:solidFill>
                  <a:srgbClr val="272727"/>
                </a:solidFill>
                <a:latin typeface="PP Telegraf Light"/>
                <a:sym typeface="PP Telegraf Light"/>
              </a:rPr>
              <a:t>a geração de valor no presente e a construção de fundações de futuro.</a:t>
            </a:r>
            <a:endParaRPr sz="3500" kern="0" spc="-9" baseline="-15599">
              <a:solidFill>
                <a:srgbClr val="272727"/>
              </a:solidFill>
              <a:latin typeface="PP Telegraf Light"/>
              <a:sym typeface="PP Telegraf Ligh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Retângulo"/>
          <p:cNvSpPr/>
          <p:nvPr/>
        </p:nvSpPr>
        <p:spPr>
          <a:xfrm>
            <a:off x="763539" y="2404105"/>
            <a:ext cx="11136051" cy="2023899"/>
          </a:xfrm>
          <a:prstGeom prst="rect">
            <a:avLst/>
          </a:prstGeom>
          <a:solidFill>
            <a:srgbClr val="C9DCF2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56" name="Triângulo"/>
          <p:cNvSpPr/>
          <p:nvPr/>
        </p:nvSpPr>
        <p:spPr>
          <a:xfrm rot="10800000">
            <a:off x="763524" y="1272694"/>
            <a:ext cx="2870197" cy="1544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57" name="Triângulo"/>
          <p:cNvSpPr/>
          <p:nvPr/>
        </p:nvSpPr>
        <p:spPr>
          <a:xfrm>
            <a:off x="763524" y="4002429"/>
            <a:ext cx="2870197" cy="2413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58" name="©EloGroup. Todos os direitos reservados."/>
          <p:cNvSpPr txBox="1"/>
          <p:nvPr/>
        </p:nvSpPr>
        <p:spPr>
          <a:xfrm>
            <a:off x="9946654" y="190740"/>
            <a:ext cx="2058256" cy="174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50" hangingPunct="0">
              <a:spcBef>
                <a:spcPts val="2950"/>
              </a:spcBef>
              <a:defRPr sz="1600">
                <a:solidFill>
                  <a:srgbClr val="272727"/>
                </a:solidFill>
              </a:defRPr>
            </a:pPr>
            <a:r>
              <a:rPr sz="800" kern="0">
                <a:solidFill>
                  <a:srgbClr val="272727"/>
                </a:solidFill>
                <a:latin typeface="PP Telegraf Regular"/>
                <a:sym typeface="PP Telegraf Regular"/>
              </a:rPr>
              <a:t>©</a:t>
            </a:r>
            <a:r>
              <a:rPr sz="800" kern="0">
                <a:solidFill>
                  <a:srgbClr val="272727"/>
                </a:solidFill>
                <a:latin typeface="PP Telegraf Bold"/>
                <a:ea typeface="PP Telegraf Bold"/>
                <a:cs typeface="PP Telegraf Bold"/>
                <a:sym typeface="PP Telegraf Bold"/>
              </a:rPr>
              <a:t>EloGroup</a:t>
            </a:r>
            <a:r>
              <a:rPr sz="800" kern="0">
                <a:solidFill>
                  <a:srgbClr val="272727"/>
                </a:solidFill>
                <a:latin typeface="PP Telegraf Regular"/>
                <a:sym typeface="PP Telegraf Regular"/>
              </a:rPr>
              <a:t>. Todos os direitos reservados.</a:t>
            </a:r>
          </a:p>
        </p:txBody>
      </p:sp>
      <p:sp>
        <p:nvSpPr>
          <p:cNvPr id="660" name="Line"/>
          <p:cNvSpPr/>
          <p:nvPr/>
        </p:nvSpPr>
        <p:spPr>
          <a:xfrm>
            <a:off x="1216093" y="5656259"/>
            <a:ext cx="10654811" cy="1"/>
          </a:xfrm>
          <a:prstGeom prst="line">
            <a:avLst/>
          </a:prstGeom>
          <a:ln w="38100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61" name="Círculo"/>
          <p:cNvSpPr/>
          <p:nvPr/>
        </p:nvSpPr>
        <p:spPr>
          <a:xfrm>
            <a:off x="332095" y="3261860"/>
            <a:ext cx="289567" cy="289567"/>
          </a:xfrm>
          <a:prstGeom prst="ellipse">
            <a:avLst/>
          </a:prstGeom>
          <a:solidFill>
            <a:srgbClr val="C9DCF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lnSpc>
                <a:spcPct val="90000"/>
              </a:lnSpc>
              <a:defRPr sz="2000" cap="all" spc="140" baseline="-34999">
                <a:latin typeface="PP Telegraf Medium"/>
                <a:ea typeface="PP Telegraf Medium"/>
                <a:cs typeface="PP Telegraf Medium"/>
                <a:sym typeface="PP Telegraf Medium"/>
              </a:defRPr>
            </a:pPr>
            <a:endParaRPr sz="1000" kern="0" cap="all" spc="70" baseline="-34999">
              <a:solidFill>
                <a:srgbClr val="000000"/>
              </a:solidFill>
              <a:latin typeface="PP Telegraf Medium"/>
              <a:sym typeface="PP Telegraf Medium"/>
            </a:endParaRPr>
          </a:p>
        </p:txBody>
      </p:sp>
      <p:sp>
        <p:nvSpPr>
          <p:cNvPr id="662" name="Rectangle"/>
          <p:cNvSpPr/>
          <p:nvPr/>
        </p:nvSpPr>
        <p:spPr>
          <a:xfrm>
            <a:off x="3893001" y="5756816"/>
            <a:ext cx="3566693" cy="353168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63" name="Line"/>
          <p:cNvSpPr/>
          <p:nvPr/>
        </p:nvSpPr>
        <p:spPr>
          <a:xfrm>
            <a:off x="1589041" y="5033024"/>
            <a:ext cx="10279551" cy="1"/>
          </a:xfrm>
          <a:prstGeom prst="line">
            <a:avLst/>
          </a:prstGeom>
          <a:ln w="38100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64" name="Retângulo"/>
          <p:cNvSpPr/>
          <p:nvPr/>
        </p:nvSpPr>
        <p:spPr>
          <a:xfrm>
            <a:off x="3930929" y="1347162"/>
            <a:ext cx="1180555" cy="214767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65" name="DIGITAL LANDSCAPE ASESSMENT"/>
          <p:cNvSpPr txBox="1"/>
          <p:nvPr/>
        </p:nvSpPr>
        <p:spPr>
          <a:xfrm>
            <a:off x="3930929" y="1355513"/>
            <a:ext cx="1180555" cy="198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LANDSCAPE A</a:t>
            </a:r>
            <a:r>
              <a:rPr lang="pt-BR"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</a:t>
            </a: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SESSMENT</a:t>
            </a:r>
          </a:p>
        </p:txBody>
      </p:sp>
      <p:sp>
        <p:nvSpPr>
          <p:cNvPr id="666" name="Retângulo"/>
          <p:cNvSpPr/>
          <p:nvPr/>
        </p:nvSpPr>
        <p:spPr>
          <a:xfrm>
            <a:off x="5183241" y="1347162"/>
            <a:ext cx="1180555" cy="214767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67" name="COMPANY DIGITAL ASESSMENT"/>
          <p:cNvSpPr txBox="1"/>
          <p:nvPr/>
        </p:nvSpPr>
        <p:spPr>
          <a:xfrm>
            <a:off x="5183241" y="1355513"/>
            <a:ext cx="1180555" cy="198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COMPANY DIGITAL ASESSMENT</a:t>
            </a:r>
          </a:p>
        </p:txBody>
      </p:sp>
      <p:sp>
        <p:nvSpPr>
          <p:cNvPr id="668" name="Retângulo"/>
          <p:cNvSpPr/>
          <p:nvPr/>
        </p:nvSpPr>
        <p:spPr>
          <a:xfrm>
            <a:off x="7705366" y="1347162"/>
            <a:ext cx="4009947" cy="214767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69" name="STRATEGICALLY DIGITAL VISION"/>
          <p:cNvSpPr txBox="1"/>
          <p:nvPr/>
        </p:nvSpPr>
        <p:spPr>
          <a:xfrm>
            <a:off x="7705366" y="1406296"/>
            <a:ext cx="40099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STRATEGICALLY DIGITAL VISION</a:t>
            </a:r>
          </a:p>
        </p:txBody>
      </p:sp>
      <p:sp>
        <p:nvSpPr>
          <p:cNvPr id="670" name="Retângulo"/>
          <p:cNvSpPr/>
          <p:nvPr/>
        </p:nvSpPr>
        <p:spPr>
          <a:xfrm>
            <a:off x="6443466" y="1347162"/>
            <a:ext cx="1180555" cy="214767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71" name="DIGITAL IMPERATIVE"/>
          <p:cNvSpPr txBox="1"/>
          <p:nvPr/>
        </p:nvSpPr>
        <p:spPr>
          <a:xfrm>
            <a:off x="6443466" y="1406296"/>
            <a:ext cx="1180555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IMPERATIVE</a:t>
            </a:r>
          </a:p>
        </p:txBody>
      </p:sp>
      <p:sp>
        <p:nvSpPr>
          <p:cNvPr id="672" name="CaixaDeTexto 139"/>
          <p:cNvSpPr txBox="1"/>
          <p:nvPr/>
        </p:nvSpPr>
        <p:spPr>
          <a:xfrm>
            <a:off x="3916235" y="1923206"/>
            <a:ext cx="2214379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10000"/>
              </a:lnSpc>
              <a:spcBef>
                <a:spcPts val="0"/>
              </a:spcBef>
              <a:defRPr sz="1200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TRANSFORMATION OFFICE</a:t>
            </a:r>
          </a:p>
        </p:txBody>
      </p:sp>
      <p:sp>
        <p:nvSpPr>
          <p:cNvPr id="673" name="SYSTEMS…"/>
          <p:cNvSpPr txBox="1"/>
          <p:nvPr/>
        </p:nvSpPr>
        <p:spPr>
          <a:xfrm>
            <a:off x="4008607" y="5841751"/>
            <a:ext cx="847990" cy="198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457200" hangingPunct="0">
              <a:lnSpc>
                <a:spcPct val="110000"/>
              </a:lnSpc>
              <a:defRPr sz="1200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600" kern="0" spc="16">
                <a:solidFill>
                  <a:srgbClr val="000000"/>
                </a:solidFill>
                <a:latin typeface="PP Telegraf SemiBold"/>
                <a:sym typeface="PP Telegraf SemiBold"/>
              </a:rPr>
              <a:t>SYSTEMS </a:t>
            </a:r>
          </a:p>
          <a:p>
            <a:pPr defTabSz="457200" hangingPunct="0">
              <a:lnSpc>
                <a:spcPct val="110000"/>
              </a:lnSpc>
              <a:defRPr sz="1200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600" kern="0" spc="16">
                <a:solidFill>
                  <a:srgbClr val="000000"/>
                </a:solidFill>
                <a:latin typeface="PP Telegraf SemiBold"/>
                <a:sym typeface="PP Telegraf SemiBold"/>
              </a:rPr>
              <a:t>ARCHITECTURE</a:t>
            </a:r>
          </a:p>
        </p:txBody>
      </p:sp>
      <p:sp>
        <p:nvSpPr>
          <p:cNvPr id="674" name="TECH - PROD ENGINEERING"/>
          <p:cNvSpPr txBox="1"/>
          <p:nvPr/>
        </p:nvSpPr>
        <p:spPr>
          <a:xfrm>
            <a:off x="4186094" y="5121704"/>
            <a:ext cx="936940" cy="24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2859" tIns="22859" rIns="22859" bIns="22859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TECH - PROD ENGINEERING </a:t>
            </a:r>
          </a:p>
        </p:txBody>
      </p:sp>
      <p:sp>
        <p:nvSpPr>
          <p:cNvPr id="675" name="AI &amp; ANALYTICS"/>
          <p:cNvSpPr txBox="1"/>
          <p:nvPr/>
        </p:nvSpPr>
        <p:spPr>
          <a:xfrm>
            <a:off x="5526856" y="5121704"/>
            <a:ext cx="572594" cy="24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2859" tIns="22859" rIns="22859" bIns="22859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AI &amp; ANALYTICS</a:t>
            </a:r>
          </a:p>
        </p:txBody>
      </p:sp>
      <p:sp>
        <p:nvSpPr>
          <p:cNvPr id="676" name="AUTOMATION &amp; INDUSTRY 4.0"/>
          <p:cNvSpPr txBox="1"/>
          <p:nvPr/>
        </p:nvSpPr>
        <p:spPr>
          <a:xfrm>
            <a:off x="6573332" y="5121704"/>
            <a:ext cx="830494" cy="24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2859" tIns="22859" rIns="22859" bIns="22859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AUTOMATION &amp; INDUSTRY 4.0</a:t>
            </a:r>
          </a:p>
        </p:txBody>
      </p:sp>
      <p:sp>
        <p:nvSpPr>
          <p:cNvPr id="677" name="CUSTOMER EXPERIENCE"/>
          <p:cNvSpPr txBox="1"/>
          <p:nvPr/>
        </p:nvSpPr>
        <p:spPr>
          <a:xfrm>
            <a:off x="9153766" y="5121704"/>
            <a:ext cx="874997" cy="24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2859" tIns="22859" rIns="22859" bIns="22859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CUSTOMER EXPERIENCE</a:t>
            </a:r>
          </a:p>
        </p:txBody>
      </p:sp>
      <p:sp>
        <p:nvSpPr>
          <p:cNvPr id="678" name="INNOVATION MANAGEMENT"/>
          <p:cNvSpPr txBox="1"/>
          <p:nvPr/>
        </p:nvSpPr>
        <p:spPr>
          <a:xfrm>
            <a:off x="10337088" y="5121704"/>
            <a:ext cx="959368" cy="24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2859" tIns="22859" rIns="22859" bIns="22859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INNOVATION MANAGEMENT</a:t>
            </a:r>
          </a:p>
        </p:txBody>
      </p:sp>
      <p:sp>
        <p:nvSpPr>
          <p:cNvPr id="679" name="Retângulo Arredondado"/>
          <p:cNvSpPr/>
          <p:nvPr/>
        </p:nvSpPr>
        <p:spPr>
          <a:xfrm rot="16200000">
            <a:off x="-659483" y="2268397"/>
            <a:ext cx="2272723" cy="283216"/>
          </a:xfrm>
          <a:prstGeom prst="roundRect">
            <a:avLst>
              <a:gd name="adj" fmla="val 50000"/>
            </a:avLst>
          </a:prstGeom>
          <a:ln w="19050">
            <a:solidFill>
              <a:srgbClr val="272727"/>
            </a:solidFill>
          </a:ln>
        </p:spPr>
        <p:txBody>
          <a:bodyPr lIns="0" tIns="0" rIns="0" bIns="0" anchor="ctr"/>
          <a:lstStyle/>
          <a:p>
            <a:pPr algn="ctr" defTabSz="554804" hangingPunct="0">
              <a:lnSpc>
                <a:spcPct val="110000"/>
              </a:lnSpc>
              <a:defRPr sz="2500" spc="-9" baseline="-36000"/>
            </a:pPr>
            <a:endParaRPr sz="1250" kern="0" spc="-5" baseline="-3600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80" name="&lt;&lt;  Do the right thing"/>
          <p:cNvSpPr txBox="1"/>
          <p:nvPr/>
        </p:nvSpPr>
        <p:spPr>
          <a:xfrm rot="16200000">
            <a:off x="-664045" y="2401408"/>
            <a:ext cx="2180247" cy="182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1109608">
              <a:lnSpc>
                <a:spcPct val="110000"/>
              </a:lnSpc>
              <a:spcBef>
                <a:spcPts val="0"/>
              </a:spcBef>
              <a:defRPr sz="3400" spc="-12" baseline="-28058"/>
            </a:lvl1pPr>
          </a:lstStyle>
          <a:p>
            <a:pPr defTabSz="554804" hangingPunct="0"/>
            <a:r>
              <a:rPr sz="1700" kern="0" spc="-6">
                <a:solidFill>
                  <a:srgbClr val="000000"/>
                </a:solidFill>
                <a:latin typeface="PP Telegraf Regular"/>
                <a:sym typeface="PP Telegraf Regular"/>
              </a:rPr>
              <a:t>    &lt;&lt;  Do the right thing</a:t>
            </a:r>
          </a:p>
        </p:txBody>
      </p:sp>
      <p:sp>
        <p:nvSpPr>
          <p:cNvPr id="681" name="Retângulo Arredondado"/>
          <p:cNvSpPr/>
          <p:nvPr/>
        </p:nvSpPr>
        <p:spPr>
          <a:xfrm rot="16200000">
            <a:off x="-1107914" y="4711615"/>
            <a:ext cx="3169584" cy="283216"/>
          </a:xfrm>
          <a:prstGeom prst="roundRect">
            <a:avLst>
              <a:gd name="adj" fmla="val 50000"/>
            </a:avLst>
          </a:prstGeom>
          <a:ln w="19050">
            <a:solidFill>
              <a:srgbClr val="272727"/>
            </a:solidFill>
          </a:ln>
        </p:spPr>
        <p:txBody>
          <a:bodyPr lIns="0" tIns="0" rIns="0" bIns="0" anchor="ctr"/>
          <a:lstStyle/>
          <a:p>
            <a:pPr algn="ctr" defTabSz="554804" hangingPunct="0">
              <a:lnSpc>
                <a:spcPct val="110000"/>
              </a:lnSpc>
              <a:defRPr sz="2500" spc="-9" baseline="-36000"/>
            </a:pPr>
            <a:endParaRPr sz="1250" kern="0" spc="-5" baseline="-3600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82" name="Do things right  &gt;&gt;"/>
          <p:cNvSpPr txBox="1"/>
          <p:nvPr/>
        </p:nvSpPr>
        <p:spPr>
          <a:xfrm rot="16200000">
            <a:off x="-1095312" y="4698576"/>
            <a:ext cx="3030079" cy="182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109608">
              <a:lnSpc>
                <a:spcPct val="110000"/>
              </a:lnSpc>
              <a:spcBef>
                <a:spcPts val="0"/>
              </a:spcBef>
              <a:defRPr sz="3400" spc="-12" baseline="-28058"/>
            </a:lvl1pPr>
          </a:lstStyle>
          <a:p>
            <a:pPr defTabSz="554804" hangingPunct="0"/>
            <a:r>
              <a:rPr sz="1700" kern="0" spc="-6">
                <a:solidFill>
                  <a:srgbClr val="000000"/>
                </a:solidFill>
                <a:latin typeface="PP Telegraf Regular"/>
                <a:sym typeface="PP Telegraf Regular"/>
              </a:rPr>
              <a:t>Do things right  &gt;&gt;</a:t>
            </a:r>
          </a:p>
        </p:txBody>
      </p:sp>
      <p:sp>
        <p:nvSpPr>
          <p:cNvPr id="683" name="Retângulo Arredondado"/>
          <p:cNvSpPr/>
          <p:nvPr/>
        </p:nvSpPr>
        <p:spPr>
          <a:xfrm>
            <a:off x="3920540" y="1628874"/>
            <a:ext cx="2478902" cy="129188"/>
          </a:xfrm>
          <a:prstGeom prst="roundRect">
            <a:avLst>
              <a:gd name="adj" fmla="val 50000"/>
            </a:avLst>
          </a:prstGeom>
          <a:ln w="12700">
            <a:solidFill>
              <a:srgbClr val="272727">
                <a:alpha val="35767"/>
              </a:srgbClr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endParaRPr sz="600" kern="0" spc="16" baseline="-41666">
              <a:solidFill>
                <a:srgbClr val="000000"/>
              </a:solidFill>
              <a:latin typeface="PP Telegraf SemiBold"/>
              <a:sym typeface="PP Telegraf SemiBold"/>
            </a:endParaRPr>
          </a:p>
        </p:txBody>
      </p:sp>
      <p:sp>
        <p:nvSpPr>
          <p:cNvPr id="684" name="100 DAYS PLAN"/>
          <p:cNvSpPr txBox="1"/>
          <p:nvPr/>
        </p:nvSpPr>
        <p:spPr>
          <a:xfrm>
            <a:off x="3942634" y="1627865"/>
            <a:ext cx="2434714" cy="80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500" spc="38" baseline="-34532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750" kern="0" spc="19">
                <a:solidFill>
                  <a:srgbClr val="000000"/>
                </a:solidFill>
              </a:rPr>
              <a:t>100 DAYS PLAN</a:t>
            </a:r>
          </a:p>
        </p:txBody>
      </p:sp>
      <p:sp>
        <p:nvSpPr>
          <p:cNvPr id="685" name="Retângulo Arredondado"/>
          <p:cNvSpPr/>
          <p:nvPr/>
        </p:nvSpPr>
        <p:spPr>
          <a:xfrm>
            <a:off x="6436185" y="1628874"/>
            <a:ext cx="5277661" cy="129188"/>
          </a:xfrm>
          <a:prstGeom prst="roundRect">
            <a:avLst>
              <a:gd name="adj" fmla="val 50000"/>
            </a:avLst>
          </a:prstGeom>
          <a:ln w="12700">
            <a:solidFill>
              <a:srgbClr val="272727">
                <a:alpha val="35767"/>
              </a:srgbClr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endParaRPr sz="600" kern="0" spc="16" baseline="-41666">
              <a:solidFill>
                <a:srgbClr val="000000"/>
              </a:solidFill>
              <a:latin typeface="PP Telegraf SemiBold"/>
              <a:sym typeface="PP Telegraf SemiBold"/>
            </a:endParaRPr>
          </a:p>
        </p:txBody>
      </p:sp>
      <p:sp>
        <p:nvSpPr>
          <p:cNvPr id="686" name="DIGITAL TRANSFORMATION ROADMAP"/>
          <p:cNvSpPr txBox="1"/>
          <p:nvPr/>
        </p:nvSpPr>
        <p:spPr>
          <a:xfrm>
            <a:off x="6458279" y="1627865"/>
            <a:ext cx="5233473" cy="80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500" spc="38" baseline="-34532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750" kern="0" spc="19">
                <a:solidFill>
                  <a:srgbClr val="000000"/>
                </a:solidFill>
              </a:rPr>
              <a:t>DIGITAL TRANSFORMATION ROADMAP</a:t>
            </a:r>
          </a:p>
        </p:txBody>
      </p:sp>
      <p:sp>
        <p:nvSpPr>
          <p:cNvPr id="687" name="Line"/>
          <p:cNvSpPr/>
          <p:nvPr/>
        </p:nvSpPr>
        <p:spPr>
          <a:xfrm>
            <a:off x="1294845" y="1851643"/>
            <a:ext cx="10585711" cy="1"/>
          </a:xfrm>
          <a:prstGeom prst="line">
            <a:avLst/>
          </a:prstGeom>
          <a:ln w="38100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88" name="Retângulo"/>
          <p:cNvSpPr/>
          <p:nvPr/>
        </p:nvSpPr>
        <p:spPr>
          <a:xfrm>
            <a:off x="3919077" y="2032151"/>
            <a:ext cx="2359373" cy="121585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89" name="DIGITAL GOVERNANCE"/>
          <p:cNvSpPr txBox="1"/>
          <p:nvPr/>
        </p:nvSpPr>
        <p:spPr>
          <a:xfrm>
            <a:off x="3919077" y="2044693"/>
            <a:ext cx="2359373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GOVERNANCE</a:t>
            </a:r>
          </a:p>
        </p:txBody>
      </p:sp>
      <p:sp>
        <p:nvSpPr>
          <p:cNvPr id="690" name="Retângulo"/>
          <p:cNvSpPr/>
          <p:nvPr/>
        </p:nvSpPr>
        <p:spPr>
          <a:xfrm>
            <a:off x="3919077" y="2186867"/>
            <a:ext cx="3678431" cy="120928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91" name="INITIATIVE MANAGEMENT"/>
          <p:cNvSpPr txBox="1"/>
          <p:nvPr/>
        </p:nvSpPr>
        <p:spPr>
          <a:xfrm>
            <a:off x="3919077" y="2199081"/>
            <a:ext cx="3678431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INITIATIVE MANAGEMENT</a:t>
            </a:r>
          </a:p>
        </p:txBody>
      </p:sp>
      <p:sp>
        <p:nvSpPr>
          <p:cNvPr id="692" name="Retângulo"/>
          <p:cNvSpPr/>
          <p:nvPr/>
        </p:nvSpPr>
        <p:spPr>
          <a:xfrm>
            <a:off x="6319377" y="2032636"/>
            <a:ext cx="2689146" cy="121585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93" name="DIGITAL VALUE CAPTURE"/>
          <p:cNvSpPr txBox="1"/>
          <p:nvPr/>
        </p:nvSpPr>
        <p:spPr>
          <a:xfrm>
            <a:off x="6319377" y="2045178"/>
            <a:ext cx="2689146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VALUE CAPTURE</a:t>
            </a:r>
          </a:p>
        </p:txBody>
      </p:sp>
      <p:sp>
        <p:nvSpPr>
          <p:cNvPr id="694" name="Retângulo"/>
          <p:cNvSpPr/>
          <p:nvPr/>
        </p:nvSpPr>
        <p:spPr>
          <a:xfrm>
            <a:off x="9045722" y="2032636"/>
            <a:ext cx="2650377" cy="121585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95" name="DIGITAL maturity evolution"/>
          <p:cNvSpPr txBox="1"/>
          <p:nvPr/>
        </p:nvSpPr>
        <p:spPr>
          <a:xfrm>
            <a:off x="9045722" y="2045178"/>
            <a:ext cx="265037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maturity evolution</a:t>
            </a:r>
          </a:p>
        </p:txBody>
      </p:sp>
      <p:sp>
        <p:nvSpPr>
          <p:cNvPr id="696" name="Retângulo"/>
          <p:cNvSpPr/>
          <p:nvPr/>
        </p:nvSpPr>
        <p:spPr>
          <a:xfrm>
            <a:off x="7633089" y="2186867"/>
            <a:ext cx="4061813" cy="120928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697" name="CHANGE MANAGEMENT"/>
          <p:cNvSpPr txBox="1"/>
          <p:nvPr/>
        </p:nvSpPr>
        <p:spPr>
          <a:xfrm>
            <a:off x="7633089" y="2199081"/>
            <a:ext cx="4061813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CHANGE MANAGEMENT</a:t>
            </a:r>
          </a:p>
        </p:txBody>
      </p:sp>
      <p:sp>
        <p:nvSpPr>
          <p:cNvPr id="698" name="CaixaDeTexto 139"/>
          <p:cNvSpPr txBox="1"/>
          <p:nvPr/>
        </p:nvSpPr>
        <p:spPr>
          <a:xfrm>
            <a:off x="3912119" y="4504774"/>
            <a:ext cx="242460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10000"/>
              </a:lnSpc>
              <a:spcBef>
                <a:spcPts val="0"/>
              </a:spcBef>
              <a:defRPr sz="1200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PEOPLE &amp; LEADERSHIP</a:t>
            </a:r>
          </a:p>
        </p:txBody>
      </p:sp>
      <p:sp>
        <p:nvSpPr>
          <p:cNvPr id="699" name="Retângulo"/>
          <p:cNvSpPr/>
          <p:nvPr/>
        </p:nvSpPr>
        <p:spPr>
          <a:xfrm>
            <a:off x="3886362" y="4615859"/>
            <a:ext cx="181970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00" name="Retângulo"/>
          <p:cNvSpPr/>
          <p:nvPr/>
        </p:nvSpPr>
        <p:spPr>
          <a:xfrm>
            <a:off x="3886362" y="4785912"/>
            <a:ext cx="181970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01" name="Retângulo"/>
          <p:cNvSpPr/>
          <p:nvPr/>
        </p:nvSpPr>
        <p:spPr>
          <a:xfrm>
            <a:off x="5745091" y="4616738"/>
            <a:ext cx="181970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02" name="DIGITAL LITERACY &amp; SKILLS"/>
          <p:cNvSpPr txBox="1"/>
          <p:nvPr/>
        </p:nvSpPr>
        <p:spPr>
          <a:xfrm>
            <a:off x="5745091" y="4635798"/>
            <a:ext cx="181970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LITERACY &amp; SKILLS</a:t>
            </a:r>
          </a:p>
        </p:txBody>
      </p:sp>
      <p:sp>
        <p:nvSpPr>
          <p:cNvPr id="703" name="Retângulo"/>
          <p:cNvSpPr/>
          <p:nvPr/>
        </p:nvSpPr>
        <p:spPr>
          <a:xfrm>
            <a:off x="5745091" y="4785912"/>
            <a:ext cx="181970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04" name="TALENT PLATFORM"/>
          <p:cNvSpPr txBox="1"/>
          <p:nvPr/>
        </p:nvSpPr>
        <p:spPr>
          <a:xfrm>
            <a:off x="5745091" y="4804972"/>
            <a:ext cx="181970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TALENT PLATFORM</a:t>
            </a:r>
          </a:p>
        </p:txBody>
      </p:sp>
      <p:sp>
        <p:nvSpPr>
          <p:cNvPr id="705" name="Retângulo"/>
          <p:cNvSpPr/>
          <p:nvPr/>
        </p:nvSpPr>
        <p:spPr>
          <a:xfrm>
            <a:off x="7912740" y="4494996"/>
            <a:ext cx="3678431" cy="102533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06" name="ORGANIZATION"/>
          <p:cNvSpPr txBox="1"/>
          <p:nvPr/>
        </p:nvSpPr>
        <p:spPr>
          <a:xfrm>
            <a:off x="7912740" y="4498012"/>
            <a:ext cx="3678431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ORGANIZATION</a:t>
            </a:r>
          </a:p>
        </p:txBody>
      </p:sp>
      <p:sp>
        <p:nvSpPr>
          <p:cNvPr id="707" name="Retângulo"/>
          <p:cNvSpPr/>
          <p:nvPr/>
        </p:nvSpPr>
        <p:spPr>
          <a:xfrm>
            <a:off x="7912740" y="4615859"/>
            <a:ext cx="181741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08" name="AGILE @ SCALE"/>
          <p:cNvSpPr txBox="1"/>
          <p:nvPr/>
        </p:nvSpPr>
        <p:spPr>
          <a:xfrm>
            <a:off x="7912740" y="4634919"/>
            <a:ext cx="181741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AGILE @ SCALE</a:t>
            </a:r>
          </a:p>
        </p:txBody>
      </p:sp>
      <p:sp>
        <p:nvSpPr>
          <p:cNvPr id="709" name="Retângulo"/>
          <p:cNvSpPr/>
          <p:nvPr/>
        </p:nvSpPr>
        <p:spPr>
          <a:xfrm>
            <a:off x="7912912" y="4785912"/>
            <a:ext cx="181741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10" name="EXPERIMENTATION"/>
          <p:cNvSpPr txBox="1"/>
          <p:nvPr/>
        </p:nvSpPr>
        <p:spPr>
          <a:xfrm>
            <a:off x="7912912" y="4804972"/>
            <a:ext cx="181741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EXPERIMENTATION</a:t>
            </a:r>
          </a:p>
        </p:txBody>
      </p:sp>
      <p:sp>
        <p:nvSpPr>
          <p:cNvPr id="711" name="Retângulo"/>
          <p:cNvSpPr/>
          <p:nvPr/>
        </p:nvSpPr>
        <p:spPr>
          <a:xfrm>
            <a:off x="9773932" y="4616738"/>
            <a:ext cx="181741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12" name="OPERATIONAL MODEL"/>
          <p:cNvSpPr txBox="1"/>
          <p:nvPr/>
        </p:nvSpPr>
        <p:spPr>
          <a:xfrm>
            <a:off x="9773932" y="4635798"/>
            <a:ext cx="181741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OPERATIONAL MODEL</a:t>
            </a:r>
          </a:p>
        </p:txBody>
      </p:sp>
      <p:sp>
        <p:nvSpPr>
          <p:cNvPr id="713" name="Retângulo"/>
          <p:cNvSpPr/>
          <p:nvPr/>
        </p:nvSpPr>
        <p:spPr>
          <a:xfrm>
            <a:off x="9773932" y="4785912"/>
            <a:ext cx="181741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14" name="MANAGEMENT MODEL"/>
          <p:cNvSpPr txBox="1"/>
          <p:nvPr/>
        </p:nvSpPr>
        <p:spPr>
          <a:xfrm>
            <a:off x="9773932" y="4804972"/>
            <a:ext cx="181741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MANAGEMENT MODEL</a:t>
            </a:r>
          </a:p>
        </p:txBody>
      </p:sp>
      <p:sp>
        <p:nvSpPr>
          <p:cNvPr id="715" name="Retângulo Arredondado"/>
          <p:cNvSpPr/>
          <p:nvPr/>
        </p:nvSpPr>
        <p:spPr>
          <a:xfrm>
            <a:off x="3893001" y="5418112"/>
            <a:ext cx="7692863" cy="129188"/>
          </a:xfrm>
          <a:prstGeom prst="roundRect">
            <a:avLst>
              <a:gd name="adj" fmla="val 50000"/>
            </a:avLst>
          </a:prstGeom>
          <a:ln w="12700">
            <a:solidFill>
              <a:srgbClr val="272727">
                <a:alpha val="35767"/>
              </a:srgbClr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endParaRPr sz="600" kern="0" spc="16" baseline="-41666">
              <a:solidFill>
                <a:srgbClr val="000000"/>
              </a:solidFill>
              <a:latin typeface="PP Telegraf SemiBold"/>
              <a:sym typeface="PP Telegraf SemiBold"/>
            </a:endParaRPr>
          </a:p>
        </p:txBody>
      </p:sp>
      <p:sp>
        <p:nvSpPr>
          <p:cNvPr id="716" name="CONTINUOUS TECHNOLOGY EXPERIMENTATION"/>
          <p:cNvSpPr txBox="1"/>
          <p:nvPr/>
        </p:nvSpPr>
        <p:spPr>
          <a:xfrm>
            <a:off x="3915095" y="5450549"/>
            <a:ext cx="7648675" cy="64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CONTINUOUS TECHNOLOGY EXPERIMENTATION</a:t>
            </a:r>
          </a:p>
        </p:txBody>
      </p:sp>
      <p:sp>
        <p:nvSpPr>
          <p:cNvPr id="717" name="DIGITAL PROCESS &amp; RPA"/>
          <p:cNvSpPr txBox="1"/>
          <p:nvPr/>
        </p:nvSpPr>
        <p:spPr>
          <a:xfrm>
            <a:off x="7986235" y="5119138"/>
            <a:ext cx="720726" cy="249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PROCESS &amp; RPA </a:t>
            </a:r>
          </a:p>
        </p:txBody>
      </p:sp>
      <p:sp>
        <p:nvSpPr>
          <p:cNvPr id="718" name="DIGITAL COMPONENTS…"/>
          <p:cNvSpPr txBox="1"/>
          <p:nvPr/>
        </p:nvSpPr>
        <p:spPr>
          <a:xfrm>
            <a:off x="6390168" y="5753235"/>
            <a:ext cx="944362" cy="37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r" defTabSz="457200" hangingPunct="0">
              <a:lnSpc>
                <a:spcPct val="120000"/>
              </a:lnSpc>
              <a:defRPr sz="1200" spc="-4"/>
            </a:pP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COMPONENTS</a:t>
            </a:r>
          </a:p>
          <a:p>
            <a:pPr algn="r" defTabSz="457200" hangingPunct="0">
              <a:lnSpc>
                <a:spcPct val="120000"/>
              </a:lnSpc>
              <a:defRPr sz="1200" spc="-4"/>
            </a:pP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PROCESS</a:t>
            </a:r>
          </a:p>
          <a:p>
            <a:pPr algn="r" defTabSz="457200" hangingPunct="0">
              <a:lnSpc>
                <a:spcPct val="120000"/>
              </a:lnSpc>
              <a:defRPr sz="1200" spc="-4"/>
            </a:pP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CORE TRANSACTIONAL</a:t>
            </a:r>
          </a:p>
        </p:txBody>
      </p:sp>
      <p:sp>
        <p:nvSpPr>
          <p:cNvPr id="719" name="Retângulo Arredondado"/>
          <p:cNvSpPr/>
          <p:nvPr/>
        </p:nvSpPr>
        <p:spPr>
          <a:xfrm>
            <a:off x="3893001" y="6151242"/>
            <a:ext cx="6433703" cy="129188"/>
          </a:xfrm>
          <a:prstGeom prst="roundRect">
            <a:avLst>
              <a:gd name="adj" fmla="val 50000"/>
            </a:avLst>
          </a:prstGeom>
          <a:ln w="12700">
            <a:solidFill>
              <a:srgbClr val="272727">
                <a:alpha val="35767"/>
              </a:srgbClr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endParaRPr sz="600" kern="0" spc="16" baseline="-41666">
              <a:solidFill>
                <a:srgbClr val="000000"/>
              </a:solidFill>
              <a:latin typeface="PP Telegraf SemiBold"/>
              <a:sym typeface="PP Telegraf SemiBold"/>
            </a:endParaRPr>
          </a:p>
        </p:txBody>
      </p:sp>
      <p:sp>
        <p:nvSpPr>
          <p:cNvPr id="720" name="HYBRID INFRASTRUCTURE"/>
          <p:cNvSpPr txBox="1"/>
          <p:nvPr/>
        </p:nvSpPr>
        <p:spPr>
          <a:xfrm>
            <a:off x="3915095" y="6183680"/>
            <a:ext cx="6389515" cy="64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HYBRID INFRASTRUCTURE</a:t>
            </a:r>
          </a:p>
        </p:txBody>
      </p:sp>
      <p:sp>
        <p:nvSpPr>
          <p:cNvPr id="721" name="Rectangle"/>
          <p:cNvSpPr/>
          <p:nvPr/>
        </p:nvSpPr>
        <p:spPr>
          <a:xfrm>
            <a:off x="7506151" y="5756816"/>
            <a:ext cx="2832732" cy="353168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22" name="SYSTEMS…"/>
          <p:cNvSpPr txBox="1"/>
          <p:nvPr/>
        </p:nvSpPr>
        <p:spPr>
          <a:xfrm>
            <a:off x="7621758" y="5841751"/>
            <a:ext cx="847989" cy="198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457200" hangingPunct="0">
              <a:lnSpc>
                <a:spcPct val="110000"/>
              </a:lnSpc>
              <a:defRPr sz="1200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600" kern="0" spc="16">
                <a:solidFill>
                  <a:srgbClr val="000000"/>
                </a:solidFill>
                <a:latin typeface="PP Telegraf SemiBold"/>
                <a:sym typeface="PP Telegraf SemiBold"/>
              </a:rPr>
              <a:t>DATA </a:t>
            </a:r>
          </a:p>
          <a:p>
            <a:pPr defTabSz="457200" hangingPunct="0">
              <a:lnSpc>
                <a:spcPct val="110000"/>
              </a:lnSpc>
              <a:defRPr sz="1200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600" kern="0" spc="16">
                <a:solidFill>
                  <a:srgbClr val="000000"/>
                </a:solidFill>
                <a:latin typeface="PP Telegraf SemiBold"/>
                <a:sym typeface="PP Telegraf SemiBold"/>
              </a:rPr>
              <a:t>ARCHITECTURE</a:t>
            </a:r>
          </a:p>
        </p:txBody>
      </p:sp>
      <p:sp>
        <p:nvSpPr>
          <p:cNvPr id="723" name="DATA GOVERNANCE…"/>
          <p:cNvSpPr txBox="1"/>
          <p:nvPr/>
        </p:nvSpPr>
        <p:spPr>
          <a:xfrm>
            <a:off x="9452942" y="5753235"/>
            <a:ext cx="815288" cy="37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r" defTabSz="457200" hangingPunct="0">
              <a:lnSpc>
                <a:spcPct val="120000"/>
              </a:lnSpc>
              <a:defRPr sz="1200" spc="-4"/>
            </a:pP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DATA GOVERNANCE</a:t>
            </a:r>
          </a:p>
          <a:p>
            <a:pPr algn="r" defTabSz="457200" hangingPunct="0">
              <a:lnSpc>
                <a:spcPct val="120000"/>
              </a:lnSpc>
              <a:defRPr sz="1200" spc="-4"/>
            </a:pP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ML OPS</a:t>
            </a:r>
          </a:p>
          <a:p>
            <a:pPr algn="r" defTabSz="457200" hangingPunct="0">
              <a:lnSpc>
                <a:spcPct val="120000"/>
              </a:lnSpc>
              <a:defRPr sz="1200" spc="-4"/>
            </a:pPr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˛DATA OPS</a:t>
            </a:r>
          </a:p>
        </p:txBody>
      </p:sp>
      <p:sp>
        <p:nvSpPr>
          <p:cNvPr id="724" name="Retângulo"/>
          <p:cNvSpPr/>
          <p:nvPr/>
        </p:nvSpPr>
        <p:spPr>
          <a:xfrm>
            <a:off x="10404402" y="5774744"/>
            <a:ext cx="118694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25" name="API MANAGEMENT"/>
          <p:cNvSpPr txBox="1"/>
          <p:nvPr/>
        </p:nvSpPr>
        <p:spPr>
          <a:xfrm>
            <a:off x="10404402" y="5793804"/>
            <a:ext cx="118694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API MANAGEMENT</a:t>
            </a:r>
          </a:p>
        </p:txBody>
      </p:sp>
      <p:sp>
        <p:nvSpPr>
          <p:cNvPr id="726" name="Retângulo"/>
          <p:cNvSpPr/>
          <p:nvPr/>
        </p:nvSpPr>
        <p:spPr>
          <a:xfrm>
            <a:off x="10404402" y="5946933"/>
            <a:ext cx="118694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27" name="CYBERSECURITY"/>
          <p:cNvSpPr txBox="1"/>
          <p:nvPr/>
        </p:nvSpPr>
        <p:spPr>
          <a:xfrm>
            <a:off x="10404402" y="5965993"/>
            <a:ext cx="118694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CYBERSECURITY</a:t>
            </a:r>
          </a:p>
        </p:txBody>
      </p:sp>
      <p:sp>
        <p:nvSpPr>
          <p:cNvPr id="728" name="Retângulo"/>
          <p:cNvSpPr/>
          <p:nvPr/>
        </p:nvSpPr>
        <p:spPr>
          <a:xfrm>
            <a:off x="10404402" y="6130613"/>
            <a:ext cx="1186942" cy="134621"/>
          </a:xfrm>
          <a:prstGeom prst="rect">
            <a:avLst/>
          </a:prstGeom>
          <a:solidFill>
            <a:srgbClr val="D7D7D7">
              <a:alpha val="4283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29" name="IOT &amp; CONNECTIVITY"/>
          <p:cNvSpPr txBox="1"/>
          <p:nvPr/>
        </p:nvSpPr>
        <p:spPr>
          <a:xfrm>
            <a:off x="10404402" y="6149673"/>
            <a:ext cx="118694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IOT &amp; CONNECTIVITY</a:t>
            </a:r>
          </a:p>
        </p:txBody>
      </p:sp>
      <p:sp>
        <p:nvSpPr>
          <p:cNvPr id="730" name="Retângulo"/>
          <p:cNvSpPr/>
          <p:nvPr/>
        </p:nvSpPr>
        <p:spPr>
          <a:xfrm>
            <a:off x="4898489" y="2637567"/>
            <a:ext cx="824144" cy="467915"/>
          </a:xfrm>
          <a:prstGeom prst="rect">
            <a:avLst/>
          </a:prstGeom>
          <a:ln w="12700">
            <a:solidFill>
              <a:srgbClr val="272727"/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31" name="OPERATION…"/>
          <p:cNvSpPr txBox="1"/>
          <p:nvPr/>
        </p:nvSpPr>
        <p:spPr>
          <a:xfrm>
            <a:off x="4901664" y="2701959"/>
            <a:ext cx="817794" cy="339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9850" tIns="69850" rIns="69850" bIns="69850" anchor="ctr">
            <a:spAutoFit/>
          </a:bodyPr>
          <a:lstStyle/>
          <a:p>
            <a:pPr algn="ctr" defTabSz="457200" hangingPunct="0">
              <a:lnSpc>
                <a:spcPct val="110000"/>
              </a:lnSpc>
              <a:defRPr sz="1200" spc="-4"/>
            </a:pPr>
            <a:r>
              <a:rPr sz="600" kern="0" spc="-2" dirty="0">
                <a:solidFill>
                  <a:srgbClr val="000000"/>
                </a:solidFill>
                <a:latin typeface="PP Telegraf Regular"/>
                <a:sym typeface="PP Telegraf Regular"/>
              </a:rPr>
              <a:t>OPERATION </a:t>
            </a:r>
          </a:p>
          <a:p>
            <a:pPr algn="ctr" defTabSz="457200" hangingPunct="0">
              <a:lnSpc>
                <a:spcPct val="110000"/>
              </a:lnSpc>
              <a:defRPr sz="1200" spc="-4"/>
            </a:pPr>
            <a:r>
              <a:rPr sz="600" kern="0" spc="-2" dirty="0">
                <a:solidFill>
                  <a:srgbClr val="000000"/>
                </a:solidFill>
                <a:latin typeface="PP Telegraf Regular"/>
                <a:sym typeface="PP Telegraf Regular"/>
              </a:rPr>
              <a:t>&amp; SUPPLY</a:t>
            </a:r>
          </a:p>
        </p:txBody>
      </p:sp>
      <p:sp>
        <p:nvSpPr>
          <p:cNvPr id="732" name="Retângulo"/>
          <p:cNvSpPr/>
          <p:nvPr/>
        </p:nvSpPr>
        <p:spPr>
          <a:xfrm>
            <a:off x="5777135" y="2637567"/>
            <a:ext cx="824144" cy="467915"/>
          </a:xfrm>
          <a:prstGeom prst="rect">
            <a:avLst/>
          </a:prstGeom>
          <a:ln w="12700">
            <a:solidFill>
              <a:srgbClr val="272727"/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33" name="SALES &amp; CHANNELS"/>
          <p:cNvSpPr txBox="1"/>
          <p:nvPr/>
        </p:nvSpPr>
        <p:spPr>
          <a:xfrm>
            <a:off x="5780310" y="2701959"/>
            <a:ext cx="817794" cy="339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9850" tIns="69850" rIns="69850" bIns="6985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 dirty="0">
                <a:solidFill>
                  <a:srgbClr val="000000"/>
                </a:solidFill>
                <a:latin typeface="PP Telegraf Regular"/>
                <a:sym typeface="PP Telegraf Regular"/>
              </a:rPr>
              <a:t>SALES &amp; CHANNELS</a:t>
            </a:r>
          </a:p>
        </p:txBody>
      </p:sp>
      <p:sp>
        <p:nvSpPr>
          <p:cNvPr id="734" name="Retângulo"/>
          <p:cNvSpPr/>
          <p:nvPr/>
        </p:nvSpPr>
        <p:spPr>
          <a:xfrm>
            <a:off x="6664849" y="2637567"/>
            <a:ext cx="824144" cy="467915"/>
          </a:xfrm>
          <a:prstGeom prst="rect">
            <a:avLst/>
          </a:prstGeom>
          <a:ln w="12700">
            <a:solidFill>
              <a:srgbClr val="272727"/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35" name="CUSTOMER CARE"/>
          <p:cNvSpPr txBox="1"/>
          <p:nvPr/>
        </p:nvSpPr>
        <p:spPr>
          <a:xfrm>
            <a:off x="6668024" y="2752742"/>
            <a:ext cx="817794" cy="237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9850" tIns="69850" rIns="69850" bIns="6985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 dirty="0">
                <a:solidFill>
                  <a:srgbClr val="000000"/>
                </a:solidFill>
                <a:latin typeface="PP Telegraf Regular"/>
                <a:sym typeface="PP Telegraf Regular"/>
              </a:rPr>
              <a:t>CUSTOMER CARE</a:t>
            </a:r>
          </a:p>
        </p:txBody>
      </p:sp>
      <p:sp>
        <p:nvSpPr>
          <p:cNvPr id="736" name="Retângulo Arredondado"/>
          <p:cNvSpPr/>
          <p:nvPr/>
        </p:nvSpPr>
        <p:spPr>
          <a:xfrm>
            <a:off x="7753390" y="2972930"/>
            <a:ext cx="3913900" cy="129188"/>
          </a:xfrm>
          <a:prstGeom prst="roundRect">
            <a:avLst>
              <a:gd name="adj" fmla="val 50000"/>
            </a:avLst>
          </a:prstGeom>
          <a:ln w="12700">
            <a:solidFill>
              <a:srgbClr val="272727">
                <a:alpha val="35767"/>
              </a:srgbClr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endParaRPr sz="600" kern="0" spc="16" baseline="-41666">
              <a:solidFill>
                <a:srgbClr val="000000"/>
              </a:solidFill>
              <a:latin typeface="PP Telegraf SemiBold"/>
              <a:sym typeface="PP Telegraf SemiBold"/>
            </a:endParaRPr>
          </a:p>
        </p:txBody>
      </p:sp>
      <p:sp>
        <p:nvSpPr>
          <p:cNvPr id="737" name="ECOSYSTEM ENGAGEMENT MODEL"/>
          <p:cNvSpPr txBox="1"/>
          <p:nvPr/>
        </p:nvSpPr>
        <p:spPr>
          <a:xfrm>
            <a:off x="7775484" y="3005368"/>
            <a:ext cx="3869712" cy="64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31" baseline="-41666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ECOSYSTEM ENGAGEMENT MODEL</a:t>
            </a:r>
          </a:p>
        </p:txBody>
      </p:sp>
      <p:sp>
        <p:nvSpPr>
          <p:cNvPr id="738" name="CaixaDeTexto 139"/>
          <p:cNvSpPr txBox="1"/>
          <p:nvPr/>
        </p:nvSpPr>
        <p:spPr>
          <a:xfrm>
            <a:off x="3916235" y="3187819"/>
            <a:ext cx="758246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lnSpc>
                <a:spcPct val="110000"/>
              </a:lnSpc>
              <a:spcBef>
                <a:spcPts val="0"/>
              </a:spcBef>
              <a:defRPr sz="1200" cap="all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Digital Levers</a:t>
            </a:r>
          </a:p>
        </p:txBody>
      </p:sp>
      <p:sp>
        <p:nvSpPr>
          <p:cNvPr id="739" name="Retângulo"/>
          <p:cNvSpPr/>
          <p:nvPr/>
        </p:nvSpPr>
        <p:spPr>
          <a:xfrm>
            <a:off x="4021728" y="3347100"/>
            <a:ext cx="1661923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40" name="AI &amp; ANALYTICS"/>
          <p:cNvSpPr txBox="1"/>
          <p:nvPr/>
        </p:nvSpPr>
        <p:spPr>
          <a:xfrm>
            <a:off x="4021728" y="3366160"/>
            <a:ext cx="1661923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AI &amp; ANALYTICS</a:t>
            </a:r>
          </a:p>
        </p:txBody>
      </p:sp>
      <p:sp>
        <p:nvSpPr>
          <p:cNvPr id="741" name="Retângulo"/>
          <p:cNvSpPr/>
          <p:nvPr/>
        </p:nvSpPr>
        <p:spPr>
          <a:xfrm>
            <a:off x="4021728" y="3518685"/>
            <a:ext cx="758247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42" name="DIGITAL PRODUCTS"/>
          <p:cNvSpPr txBox="1"/>
          <p:nvPr/>
        </p:nvSpPr>
        <p:spPr>
          <a:xfrm>
            <a:off x="4021728" y="3486963"/>
            <a:ext cx="758247" cy="198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PRODUCTS</a:t>
            </a:r>
          </a:p>
        </p:txBody>
      </p:sp>
      <p:sp>
        <p:nvSpPr>
          <p:cNvPr id="743" name="Retângulo"/>
          <p:cNvSpPr/>
          <p:nvPr/>
        </p:nvSpPr>
        <p:spPr>
          <a:xfrm>
            <a:off x="4821953" y="3516568"/>
            <a:ext cx="861699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44" name="INDUSTRY 4.0"/>
          <p:cNvSpPr txBox="1"/>
          <p:nvPr/>
        </p:nvSpPr>
        <p:spPr>
          <a:xfrm>
            <a:off x="4821953" y="3535627"/>
            <a:ext cx="861699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INDUSTRY 4.0</a:t>
            </a:r>
          </a:p>
        </p:txBody>
      </p:sp>
      <p:sp>
        <p:nvSpPr>
          <p:cNvPr id="745" name="what?"/>
          <p:cNvSpPr/>
          <p:nvPr/>
        </p:nvSpPr>
        <p:spPr>
          <a:xfrm rot="16200000">
            <a:off x="3626987" y="2776222"/>
            <a:ext cx="480938" cy="186923"/>
          </a:xfrm>
          <a:prstGeom prst="roundRect">
            <a:avLst>
              <a:gd name="adj" fmla="val 0"/>
            </a:avLst>
          </a:prstGeom>
          <a:solidFill>
            <a:srgbClr val="C9DC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 defTabSz="1828800">
              <a:lnSpc>
                <a:spcPct val="110000"/>
              </a:lnSpc>
              <a:spcBef>
                <a:spcPts val="0"/>
              </a:spcBef>
              <a:defRPr sz="1100" cap="all" spc="77" baseline="-63636"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550" kern="0" spc="39">
                <a:solidFill>
                  <a:srgbClr val="000000"/>
                </a:solidFill>
              </a:rPr>
              <a:t>what?</a:t>
            </a:r>
          </a:p>
        </p:txBody>
      </p:sp>
      <p:sp>
        <p:nvSpPr>
          <p:cNvPr id="746" name="Retângulo"/>
          <p:cNvSpPr/>
          <p:nvPr/>
        </p:nvSpPr>
        <p:spPr>
          <a:xfrm>
            <a:off x="4021728" y="3690271"/>
            <a:ext cx="1661923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47" name="HYPERAUTOMATION  (RPA&amp;BPMS)"/>
          <p:cNvSpPr txBox="1"/>
          <p:nvPr/>
        </p:nvSpPr>
        <p:spPr>
          <a:xfrm>
            <a:off x="4021728" y="3709331"/>
            <a:ext cx="1661923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HYPERAUTOMATION  (RPA&amp;BPMS)</a:t>
            </a:r>
          </a:p>
        </p:txBody>
      </p:sp>
      <p:sp>
        <p:nvSpPr>
          <p:cNvPr id="748" name="Retângulo"/>
          <p:cNvSpPr/>
          <p:nvPr/>
        </p:nvSpPr>
        <p:spPr>
          <a:xfrm>
            <a:off x="5761404" y="3347100"/>
            <a:ext cx="1717551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49" name="SALES FORCE DIGITALIZATION"/>
          <p:cNvSpPr txBox="1"/>
          <p:nvPr/>
        </p:nvSpPr>
        <p:spPr>
          <a:xfrm>
            <a:off x="5761404" y="3366160"/>
            <a:ext cx="1717551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SALES FORCE DIGITALIZATION</a:t>
            </a:r>
          </a:p>
        </p:txBody>
      </p:sp>
      <p:sp>
        <p:nvSpPr>
          <p:cNvPr id="750" name="Retângulo"/>
          <p:cNvSpPr/>
          <p:nvPr/>
        </p:nvSpPr>
        <p:spPr>
          <a:xfrm>
            <a:off x="5761404" y="3515893"/>
            <a:ext cx="1717551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51" name="CUSTOMER JOURNEYS"/>
          <p:cNvSpPr txBox="1"/>
          <p:nvPr/>
        </p:nvSpPr>
        <p:spPr>
          <a:xfrm>
            <a:off x="5761404" y="3534954"/>
            <a:ext cx="1717551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CUSTOMER JOURNEYS</a:t>
            </a:r>
          </a:p>
        </p:txBody>
      </p:sp>
      <p:sp>
        <p:nvSpPr>
          <p:cNvPr id="752" name="Retângulo"/>
          <p:cNvSpPr/>
          <p:nvPr/>
        </p:nvSpPr>
        <p:spPr>
          <a:xfrm>
            <a:off x="5761404" y="3684686"/>
            <a:ext cx="1717551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53" name="DYNAMIC PRICING"/>
          <p:cNvSpPr txBox="1"/>
          <p:nvPr/>
        </p:nvSpPr>
        <p:spPr>
          <a:xfrm>
            <a:off x="5761404" y="3703747"/>
            <a:ext cx="1717551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DYNAMIC PRICING</a:t>
            </a:r>
          </a:p>
        </p:txBody>
      </p:sp>
      <p:sp>
        <p:nvSpPr>
          <p:cNvPr id="754" name="Retângulo"/>
          <p:cNvSpPr/>
          <p:nvPr/>
        </p:nvSpPr>
        <p:spPr>
          <a:xfrm>
            <a:off x="7584022" y="3347100"/>
            <a:ext cx="1284647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55" name="DIGITAL MARKETING"/>
          <p:cNvSpPr txBox="1"/>
          <p:nvPr/>
        </p:nvSpPr>
        <p:spPr>
          <a:xfrm>
            <a:off x="7584022" y="3366160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MARKETING</a:t>
            </a:r>
          </a:p>
        </p:txBody>
      </p:sp>
      <p:sp>
        <p:nvSpPr>
          <p:cNvPr id="756" name="Retângulo"/>
          <p:cNvSpPr/>
          <p:nvPr/>
        </p:nvSpPr>
        <p:spPr>
          <a:xfrm>
            <a:off x="7584022" y="3515893"/>
            <a:ext cx="1284647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57" name="1P – 3P COMMERCE"/>
          <p:cNvSpPr txBox="1"/>
          <p:nvPr/>
        </p:nvSpPr>
        <p:spPr>
          <a:xfrm>
            <a:off x="7584022" y="3534954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1P – 3P COMMERCE</a:t>
            </a:r>
          </a:p>
        </p:txBody>
      </p:sp>
      <p:sp>
        <p:nvSpPr>
          <p:cNvPr id="758" name="Retângulo"/>
          <p:cNvSpPr/>
          <p:nvPr/>
        </p:nvSpPr>
        <p:spPr>
          <a:xfrm>
            <a:off x="7584022" y="3684686"/>
            <a:ext cx="1284647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59" name="HYPER SEGMENTATION"/>
          <p:cNvSpPr txBox="1"/>
          <p:nvPr/>
        </p:nvSpPr>
        <p:spPr>
          <a:xfrm>
            <a:off x="7584022" y="3703747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HYPER SEGMENTATION</a:t>
            </a:r>
          </a:p>
        </p:txBody>
      </p:sp>
      <p:sp>
        <p:nvSpPr>
          <p:cNvPr id="760" name="Retângulo"/>
          <p:cNvSpPr/>
          <p:nvPr/>
        </p:nvSpPr>
        <p:spPr>
          <a:xfrm>
            <a:off x="8969285" y="3347100"/>
            <a:ext cx="1284647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61" name="DIGITAL PRODUCT SQUAD"/>
          <p:cNvSpPr txBox="1"/>
          <p:nvPr/>
        </p:nvSpPr>
        <p:spPr>
          <a:xfrm>
            <a:off x="8969285" y="3366160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PRODUCT SQUAD</a:t>
            </a:r>
          </a:p>
        </p:txBody>
      </p:sp>
      <p:sp>
        <p:nvSpPr>
          <p:cNvPr id="762" name="Retângulo"/>
          <p:cNvSpPr/>
          <p:nvPr/>
        </p:nvSpPr>
        <p:spPr>
          <a:xfrm>
            <a:off x="8969287" y="3513217"/>
            <a:ext cx="1284647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63" name="SERVICE DESIGN"/>
          <p:cNvSpPr txBox="1"/>
          <p:nvPr/>
        </p:nvSpPr>
        <p:spPr>
          <a:xfrm>
            <a:off x="8969287" y="3532277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SERVICE DESIGN</a:t>
            </a:r>
          </a:p>
        </p:txBody>
      </p:sp>
      <p:sp>
        <p:nvSpPr>
          <p:cNvPr id="764" name="Retângulo"/>
          <p:cNvSpPr/>
          <p:nvPr/>
        </p:nvSpPr>
        <p:spPr>
          <a:xfrm>
            <a:off x="8969287" y="3679334"/>
            <a:ext cx="1284647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65" name="OPEN INNOVATION"/>
          <p:cNvSpPr txBox="1"/>
          <p:nvPr/>
        </p:nvSpPr>
        <p:spPr>
          <a:xfrm>
            <a:off x="8969287" y="3698393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OPEN INNOVATION</a:t>
            </a:r>
          </a:p>
        </p:txBody>
      </p:sp>
      <p:sp>
        <p:nvSpPr>
          <p:cNvPr id="766" name="Retângulo"/>
          <p:cNvSpPr/>
          <p:nvPr/>
        </p:nvSpPr>
        <p:spPr>
          <a:xfrm>
            <a:off x="10355549" y="3347100"/>
            <a:ext cx="1284647" cy="134622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67" name="CORPORATE VENTURE CAPITAL"/>
          <p:cNvSpPr txBox="1"/>
          <p:nvPr/>
        </p:nvSpPr>
        <p:spPr>
          <a:xfrm>
            <a:off x="10355549" y="3366160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CORPORATE VENTURE CAPITAL</a:t>
            </a:r>
          </a:p>
        </p:txBody>
      </p:sp>
      <p:sp>
        <p:nvSpPr>
          <p:cNvPr id="768" name="Retângulo"/>
          <p:cNvSpPr/>
          <p:nvPr/>
        </p:nvSpPr>
        <p:spPr>
          <a:xfrm>
            <a:off x="10355549" y="3514410"/>
            <a:ext cx="1284647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69" name="INCUBATION / SPIN-OFF"/>
          <p:cNvSpPr txBox="1"/>
          <p:nvPr/>
        </p:nvSpPr>
        <p:spPr>
          <a:xfrm>
            <a:off x="10355549" y="3533469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INCUBATION / SPIN-OFF</a:t>
            </a:r>
          </a:p>
        </p:txBody>
      </p:sp>
      <p:sp>
        <p:nvSpPr>
          <p:cNvPr id="770" name="Retângulo"/>
          <p:cNvSpPr/>
          <p:nvPr/>
        </p:nvSpPr>
        <p:spPr>
          <a:xfrm>
            <a:off x="10355549" y="3679521"/>
            <a:ext cx="1284647" cy="134621"/>
          </a:xfrm>
          <a:prstGeom prst="rect">
            <a:avLst/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71" name="VENTURE BUILDING"/>
          <p:cNvSpPr txBox="1"/>
          <p:nvPr/>
        </p:nvSpPr>
        <p:spPr>
          <a:xfrm>
            <a:off x="10355549" y="3698581"/>
            <a:ext cx="128464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VENTURE BUILDING</a:t>
            </a:r>
          </a:p>
        </p:txBody>
      </p:sp>
      <p:sp>
        <p:nvSpPr>
          <p:cNvPr id="772" name="Line"/>
          <p:cNvSpPr/>
          <p:nvPr/>
        </p:nvSpPr>
        <p:spPr>
          <a:xfrm>
            <a:off x="4619566" y="3231306"/>
            <a:ext cx="7267323" cy="1"/>
          </a:xfrm>
          <a:prstGeom prst="line">
            <a:avLst/>
          </a:prstGeom>
          <a:ln w="12700">
            <a:solidFill>
              <a:srgbClr val="272727"/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73" name="NEW CLIENTS…"/>
          <p:cNvSpPr txBox="1"/>
          <p:nvPr/>
        </p:nvSpPr>
        <p:spPr>
          <a:xfrm>
            <a:off x="7925198" y="2577517"/>
            <a:ext cx="732253" cy="372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 dirty="0">
                <a:solidFill>
                  <a:srgbClr val="000000"/>
                </a:solidFill>
                <a:latin typeface="PP Telegraf Regular"/>
                <a:sym typeface="PP Telegraf Regular"/>
              </a:rPr>
              <a:t>NEW CLIENTS</a:t>
            </a:r>
          </a:p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 dirty="0">
                <a:solidFill>
                  <a:srgbClr val="000000"/>
                </a:solidFill>
                <a:latin typeface="PP Telegraf Regular"/>
                <a:sym typeface="PP Telegraf Regular"/>
              </a:rPr>
              <a:t>NEW CHANNELS</a:t>
            </a:r>
          </a:p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 dirty="0">
                <a:solidFill>
                  <a:srgbClr val="000000"/>
                </a:solidFill>
                <a:latin typeface="PP Telegraf Regular"/>
                <a:sym typeface="PP Telegraf Regular"/>
              </a:rPr>
              <a:t>NEW OPSS LEVERS</a:t>
            </a:r>
          </a:p>
        </p:txBody>
      </p:sp>
      <p:sp>
        <p:nvSpPr>
          <p:cNvPr id="774" name="NEW DIGITAL PRODUCTS…"/>
          <p:cNvSpPr txBox="1"/>
          <p:nvPr/>
        </p:nvSpPr>
        <p:spPr>
          <a:xfrm>
            <a:off x="9176334" y="2632532"/>
            <a:ext cx="975268" cy="262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 dirty="0">
                <a:solidFill>
                  <a:srgbClr val="000000"/>
                </a:solidFill>
                <a:latin typeface="PP Telegraf Regular"/>
                <a:sym typeface="PP Telegraf Regular"/>
              </a:rPr>
              <a:t>NEW DIGITAL PRODUCTS</a:t>
            </a:r>
          </a:p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 dirty="0">
                <a:solidFill>
                  <a:srgbClr val="000000"/>
                </a:solidFill>
                <a:latin typeface="PP Telegraf Regular"/>
                <a:sym typeface="PP Telegraf Regular"/>
              </a:rPr>
              <a:t>NEW DIGITAL SERVICES</a:t>
            </a:r>
          </a:p>
        </p:txBody>
      </p:sp>
      <p:sp>
        <p:nvSpPr>
          <p:cNvPr id="775" name="NEW BUSINESS MODEL…"/>
          <p:cNvSpPr txBox="1"/>
          <p:nvPr/>
        </p:nvSpPr>
        <p:spPr>
          <a:xfrm>
            <a:off x="10590859" y="2632532"/>
            <a:ext cx="891526" cy="262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>
                <a:solidFill>
                  <a:srgbClr val="000000"/>
                </a:solidFill>
                <a:latin typeface="PP Telegraf Regular"/>
                <a:sym typeface="PP Telegraf Regular"/>
              </a:rPr>
              <a:t>NEW BUSINESS MODEL</a:t>
            </a:r>
          </a:p>
          <a:p>
            <a:pPr algn="ctr" defTabSz="457200" hangingPunct="0">
              <a:lnSpc>
                <a:spcPct val="130000"/>
              </a:lnSpc>
              <a:defRPr sz="1100" spc="29"/>
            </a:pPr>
            <a:r>
              <a:rPr sz="550" kern="0" spc="14">
                <a:solidFill>
                  <a:srgbClr val="000000"/>
                </a:solidFill>
                <a:latin typeface="PP Telegraf Regular"/>
                <a:sym typeface="PP Telegraf Regular"/>
              </a:rPr>
              <a:t>NEW BUSINESS</a:t>
            </a:r>
          </a:p>
        </p:txBody>
      </p:sp>
      <p:sp>
        <p:nvSpPr>
          <p:cNvPr id="776" name="CaixaDeTexto 139"/>
          <p:cNvSpPr txBox="1"/>
          <p:nvPr/>
        </p:nvSpPr>
        <p:spPr>
          <a:xfrm>
            <a:off x="3916235" y="3894371"/>
            <a:ext cx="758246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lnSpc>
                <a:spcPct val="110000"/>
              </a:lnSpc>
              <a:spcBef>
                <a:spcPts val="0"/>
              </a:spcBef>
              <a:defRPr sz="1200" cap="all" spc="31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600" kern="0" spc="16">
                <a:solidFill>
                  <a:srgbClr val="000000"/>
                </a:solidFill>
              </a:rPr>
              <a:t>Digital Journey</a:t>
            </a:r>
          </a:p>
        </p:txBody>
      </p:sp>
      <p:sp>
        <p:nvSpPr>
          <p:cNvPr id="777" name="Line"/>
          <p:cNvSpPr/>
          <p:nvPr/>
        </p:nvSpPr>
        <p:spPr>
          <a:xfrm>
            <a:off x="4695799" y="3937859"/>
            <a:ext cx="7191090" cy="1"/>
          </a:xfrm>
          <a:prstGeom prst="line">
            <a:avLst/>
          </a:prstGeom>
          <a:ln w="12700">
            <a:solidFill>
              <a:srgbClr val="272727"/>
            </a:solidFill>
          </a:ln>
        </p:spPr>
        <p:txBody>
          <a:bodyPr lIns="22859" tIns="22859" rIns="22859" bIns="22859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78" name="Chevron"/>
          <p:cNvSpPr/>
          <p:nvPr/>
        </p:nvSpPr>
        <p:spPr>
          <a:xfrm>
            <a:off x="5544232" y="4042215"/>
            <a:ext cx="812713" cy="124157"/>
          </a:xfrm>
          <a:prstGeom prst="chevron">
            <a:avLst>
              <a:gd name="adj" fmla="val 50000"/>
            </a:avLst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79" name="MVP"/>
          <p:cNvSpPr txBox="1"/>
          <p:nvPr/>
        </p:nvSpPr>
        <p:spPr>
          <a:xfrm>
            <a:off x="5606311" y="4056044"/>
            <a:ext cx="688557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MVP</a:t>
            </a:r>
          </a:p>
        </p:txBody>
      </p:sp>
      <p:sp>
        <p:nvSpPr>
          <p:cNvPr id="780" name="Chevron"/>
          <p:cNvSpPr/>
          <p:nvPr/>
        </p:nvSpPr>
        <p:spPr>
          <a:xfrm>
            <a:off x="6338053" y="4042215"/>
            <a:ext cx="1247898" cy="124157"/>
          </a:xfrm>
          <a:prstGeom prst="chevron">
            <a:avLst>
              <a:gd name="adj" fmla="val 50000"/>
            </a:avLst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81" name="PROVE 1ST IMPACT"/>
          <p:cNvSpPr txBox="1"/>
          <p:nvPr/>
        </p:nvSpPr>
        <p:spPr>
          <a:xfrm>
            <a:off x="6400131" y="4056044"/>
            <a:ext cx="112374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PROVE 1ST IMPACT </a:t>
            </a:r>
          </a:p>
        </p:txBody>
      </p:sp>
      <p:sp>
        <p:nvSpPr>
          <p:cNvPr id="782" name="Chevron"/>
          <p:cNvSpPr/>
          <p:nvPr/>
        </p:nvSpPr>
        <p:spPr>
          <a:xfrm>
            <a:off x="7560173" y="4042215"/>
            <a:ext cx="1887800" cy="124157"/>
          </a:xfrm>
          <a:prstGeom prst="chevron">
            <a:avLst>
              <a:gd name="adj" fmla="val 50000"/>
            </a:avLst>
          </a:pr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83" name="SCALE IMPACT"/>
          <p:cNvSpPr txBox="1"/>
          <p:nvPr/>
        </p:nvSpPr>
        <p:spPr>
          <a:xfrm>
            <a:off x="7622251" y="4056044"/>
            <a:ext cx="176364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SCALE IMPACT</a:t>
            </a:r>
          </a:p>
        </p:txBody>
      </p:sp>
      <p:sp>
        <p:nvSpPr>
          <p:cNvPr id="784" name="Forma"/>
          <p:cNvSpPr/>
          <p:nvPr/>
        </p:nvSpPr>
        <p:spPr>
          <a:xfrm>
            <a:off x="3932929" y="4042215"/>
            <a:ext cx="1633895" cy="125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4"/>
                </a:moveTo>
                <a:lnTo>
                  <a:pt x="20779" y="0"/>
                </a:lnTo>
                <a:lnTo>
                  <a:pt x="21600" y="10718"/>
                </a:lnTo>
                <a:lnTo>
                  <a:pt x="20779" y="21436"/>
                </a:lnTo>
                <a:lnTo>
                  <a:pt x="0" y="21600"/>
                </a:lnTo>
                <a:lnTo>
                  <a:pt x="821" y="10882"/>
                </a:lnTo>
                <a:lnTo>
                  <a:pt x="0" y="164"/>
                </a:lnTo>
                <a:close/>
              </a:path>
            </a:pathLst>
          </a:cu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85" name="OPPORTUNITY ASSESSMENT"/>
          <p:cNvSpPr txBox="1"/>
          <p:nvPr/>
        </p:nvSpPr>
        <p:spPr>
          <a:xfrm>
            <a:off x="3932929" y="4056520"/>
            <a:ext cx="1633895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OPPORTUNITY ASSESSMENT</a:t>
            </a:r>
          </a:p>
        </p:txBody>
      </p:sp>
      <p:sp>
        <p:nvSpPr>
          <p:cNvPr id="786" name="Forma"/>
          <p:cNvSpPr/>
          <p:nvPr/>
        </p:nvSpPr>
        <p:spPr>
          <a:xfrm>
            <a:off x="9427011" y="4042215"/>
            <a:ext cx="2152235" cy="124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977" y="0"/>
                </a:lnTo>
                <a:lnTo>
                  <a:pt x="21600" y="10800"/>
                </a:lnTo>
                <a:lnTo>
                  <a:pt x="20977" y="21600"/>
                </a:lnTo>
                <a:lnTo>
                  <a:pt x="0" y="21600"/>
                </a:lnTo>
                <a:lnTo>
                  <a:pt x="623" y="10800"/>
                </a:lnTo>
                <a:lnTo>
                  <a:pt x="0" y="0"/>
                </a:lnTo>
                <a:close/>
              </a:path>
            </a:pathLst>
          </a:cu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87" name="SUSTAIN &amp; IMPROVE"/>
          <p:cNvSpPr txBox="1"/>
          <p:nvPr/>
        </p:nvSpPr>
        <p:spPr>
          <a:xfrm>
            <a:off x="9427011" y="4056044"/>
            <a:ext cx="2152236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SUSTAIN &amp; IMPROVE</a:t>
            </a:r>
          </a:p>
        </p:txBody>
      </p:sp>
      <p:sp>
        <p:nvSpPr>
          <p:cNvPr id="788" name="Forma"/>
          <p:cNvSpPr/>
          <p:nvPr/>
        </p:nvSpPr>
        <p:spPr>
          <a:xfrm>
            <a:off x="3932929" y="4204015"/>
            <a:ext cx="7658415" cy="125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4"/>
                </a:moveTo>
                <a:lnTo>
                  <a:pt x="21425" y="0"/>
                </a:lnTo>
                <a:lnTo>
                  <a:pt x="21600" y="10718"/>
                </a:lnTo>
                <a:lnTo>
                  <a:pt x="21425" y="21436"/>
                </a:lnTo>
                <a:lnTo>
                  <a:pt x="0" y="21600"/>
                </a:lnTo>
                <a:lnTo>
                  <a:pt x="175" y="10882"/>
                </a:lnTo>
                <a:lnTo>
                  <a:pt x="0" y="164"/>
                </a:lnTo>
                <a:close/>
              </a:path>
            </a:pathLst>
          </a:custGeom>
          <a:solidFill>
            <a:srgbClr val="F9F9F9">
              <a:alpha val="6994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89" name="ADOPTION MANAGEMENT"/>
          <p:cNvSpPr txBox="1"/>
          <p:nvPr/>
        </p:nvSpPr>
        <p:spPr>
          <a:xfrm>
            <a:off x="3932929" y="4218320"/>
            <a:ext cx="7658414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ADOPTION MANAGEMENT</a:t>
            </a:r>
          </a:p>
        </p:txBody>
      </p:sp>
      <p:sp>
        <p:nvSpPr>
          <p:cNvPr id="790" name="Retângulo"/>
          <p:cNvSpPr/>
          <p:nvPr/>
        </p:nvSpPr>
        <p:spPr>
          <a:xfrm>
            <a:off x="4016644" y="2637567"/>
            <a:ext cx="824143" cy="467915"/>
          </a:xfrm>
          <a:prstGeom prst="rect">
            <a:avLst/>
          </a:prstGeom>
          <a:ln w="12700">
            <a:solidFill>
              <a:srgbClr val="272727"/>
            </a:solidFill>
          </a:ln>
        </p:spPr>
        <p:txBody>
          <a:bodyPr lIns="0" tIns="0" rIns="0" bIns="0" anchor="ctr"/>
          <a:lstStyle/>
          <a:p>
            <a:pPr algn="ctr" defTabSz="457200" hangingPunct="0">
              <a:lnSpc>
                <a:spcPct val="110000"/>
              </a:lnSpc>
              <a:defRPr sz="1200" spc="-4"/>
            </a:pPr>
            <a:endParaRPr sz="600" kern="0" spc="-2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791" name="CORPORATE FUNCTIONS &amp; SHARED SERVICES"/>
          <p:cNvSpPr txBox="1"/>
          <p:nvPr/>
        </p:nvSpPr>
        <p:spPr>
          <a:xfrm>
            <a:off x="4019819" y="2600393"/>
            <a:ext cx="817793" cy="542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9850" tIns="69850" rIns="69850" bIns="6985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 dirty="0">
                <a:solidFill>
                  <a:srgbClr val="000000"/>
                </a:solidFill>
                <a:latin typeface="PP Telegraf Regular"/>
                <a:sym typeface="PP Telegraf Regular"/>
              </a:rPr>
              <a:t>CORPORATE FUNCTIONS &amp; SHARED SERVICES</a:t>
            </a:r>
          </a:p>
        </p:txBody>
      </p:sp>
      <p:sp>
        <p:nvSpPr>
          <p:cNvPr id="792" name="HOW"/>
          <p:cNvSpPr/>
          <p:nvPr/>
        </p:nvSpPr>
        <p:spPr>
          <a:xfrm rot="16200000">
            <a:off x="3626987" y="3575748"/>
            <a:ext cx="480938" cy="186923"/>
          </a:xfrm>
          <a:prstGeom prst="roundRect">
            <a:avLst>
              <a:gd name="adj" fmla="val 0"/>
            </a:avLst>
          </a:prstGeom>
          <a:solidFill>
            <a:srgbClr val="C9DC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 defTabSz="1828800">
              <a:lnSpc>
                <a:spcPct val="110000"/>
              </a:lnSpc>
              <a:spcBef>
                <a:spcPts val="0"/>
              </a:spcBef>
              <a:defRPr sz="1100" cap="all" spc="77" baseline="-63636"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550" kern="0" spc="39">
                <a:solidFill>
                  <a:srgbClr val="000000"/>
                </a:solidFill>
              </a:rPr>
              <a:t>HOW</a:t>
            </a:r>
          </a:p>
        </p:txBody>
      </p:sp>
      <p:sp>
        <p:nvSpPr>
          <p:cNvPr id="793" name="DELIVER IMPACT"/>
          <p:cNvSpPr/>
          <p:nvPr/>
        </p:nvSpPr>
        <p:spPr>
          <a:xfrm>
            <a:off x="1605151" y="2810587"/>
            <a:ext cx="1186942" cy="1192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 defTabSz="1828800">
              <a:lnSpc>
                <a:spcPct val="90000"/>
              </a:lnSpc>
              <a:spcBef>
                <a:spcPts val="0"/>
              </a:spcBef>
              <a:defRPr sz="2000" cap="all" spc="140" baseline="-34999">
                <a:solidFill>
                  <a:srgbClr val="292929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1400" kern="0" spc="70"/>
              <a:t>DELIVER IMPACT</a:t>
            </a:r>
          </a:p>
        </p:txBody>
      </p:sp>
      <p:sp>
        <p:nvSpPr>
          <p:cNvPr id="794" name="CaixaDeTexto 19"/>
          <p:cNvSpPr txBox="1"/>
          <p:nvPr/>
        </p:nvSpPr>
        <p:spPr>
          <a:xfrm>
            <a:off x="1296689" y="1417513"/>
            <a:ext cx="1803866" cy="31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457200" hangingPunct="0">
              <a:lnSpc>
                <a:spcPct val="110000"/>
              </a:lnSpc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950" kern="0" spc="25">
                <a:solidFill>
                  <a:srgbClr val="000000"/>
                </a:solidFill>
                <a:latin typeface="PP Telegraf SemiBold"/>
                <a:sym typeface="PP Telegraf SemiBold"/>
              </a:rPr>
              <a:t>DRIVE</a:t>
            </a:r>
          </a:p>
          <a:p>
            <a:pPr algn="ctr" defTabSz="457200" hangingPunct="0">
              <a:lnSpc>
                <a:spcPct val="110000"/>
              </a:lnSpc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950" kern="0" spc="25">
                <a:solidFill>
                  <a:srgbClr val="000000"/>
                </a:solidFill>
                <a:latin typeface="PP Telegraf SemiBold"/>
                <a:sym typeface="PP Telegraf SemiBold"/>
              </a:rPr>
              <a:t>TRANSFORMATION</a:t>
            </a:r>
          </a:p>
        </p:txBody>
      </p:sp>
      <p:sp>
        <p:nvSpPr>
          <p:cNvPr id="795" name="CaixaDeTexto 19"/>
          <p:cNvSpPr txBox="1"/>
          <p:nvPr/>
        </p:nvSpPr>
        <p:spPr>
          <a:xfrm>
            <a:off x="1296689" y="2037435"/>
            <a:ext cx="1803866" cy="31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457200" hangingPunct="0">
              <a:lnSpc>
                <a:spcPct val="110000"/>
              </a:lnSpc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950" kern="0" spc="25">
                <a:solidFill>
                  <a:srgbClr val="000000"/>
                </a:solidFill>
                <a:latin typeface="PP Telegraf SemiBold"/>
                <a:sym typeface="PP Telegraf SemiBold"/>
              </a:rPr>
              <a:t>GOVERN </a:t>
            </a:r>
          </a:p>
          <a:p>
            <a:pPr algn="ctr" defTabSz="457200" hangingPunct="0">
              <a:lnSpc>
                <a:spcPct val="110000"/>
              </a:lnSpc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950" kern="0" spc="25">
                <a:solidFill>
                  <a:srgbClr val="000000"/>
                </a:solidFill>
                <a:latin typeface="PP Telegraf SemiBold"/>
                <a:sym typeface="PP Telegraf SemiBold"/>
              </a:rPr>
              <a:t>TRANSFORMATION</a:t>
            </a:r>
          </a:p>
        </p:txBody>
      </p:sp>
      <p:sp>
        <p:nvSpPr>
          <p:cNvPr id="796" name="CaixaDeTexto 19"/>
          <p:cNvSpPr txBox="1"/>
          <p:nvPr/>
        </p:nvSpPr>
        <p:spPr>
          <a:xfrm>
            <a:off x="1520169" y="5233043"/>
            <a:ext cx="1356906" cy="31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457200" hangingPunct="0">
              <a:lnSpc>
                <a:spcPct val="110000"/>
              </a:lnSpc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950" kern="0" spc="25">
                <a:solidFill>
                  <a:srgbClr val="000000"/>
                </a:solidFill>
                <a:latin typeface="PP Telegraf SemiBold"/>
                <a:sym typeface="PP Telegraf SemiBold"/>
              </a:rPr>
              <a:t>BUILD </a:t>
            </a:r>
          </a:p>
          <a:p>
            <a:pPr algn="ctr" defTabSz="457200" hangingPunct="0">
              <a:lnSpc>
                <a:spcPct val="110000"/>
              </a:lnSpc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pPr>
            <a:r>
              <a:rPr sz="950" kern="0" spc="25">
                <a:solidFill>
                  <a:srgbClr val="000000"/>
                </a:solidFill>
                <a:latin typeface="PP Telegraf SemiBold"/>
                <a:sym typeface="PP Telegraf SemiBold"/>
              </a:rPr>
              <a:t>CAPABILITIES</a:t>
            </a:r>
          </a:p>
        </p:txBody>
      </p:sp>
      <p:sp>
        <p:nvSpPr>
          <p:cNvPr id="797" name="CaixaDeTexto 19"/>
          <p:cNvSpPr txBox="1"/>
          <p:nvPr/>
        </p:nvSpPr>
        <p:spPr>
          <a:xfrm>
            <a:off x="1367703" y="5991518"/>
            <a:ext cx="1661923" cy="31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950" kern="0" spc="25">
                <a:solidFill>
                  <a:srgbClr val="000000"/>
                </a:solidFill>
              </a:rPr>
              <a:t>REINFORCE DATA AND TECH FOUNDATIONS</a:t>
            </a:r>
          </a:p>
        </p:txBody>
      </p:sp>
      <p:sp>
        <p:nvSpPr>
          <p:cNvPr id="798" name="Rectangle"/>
          <p:cNvSpPr/>
          <p:nvPr/>
        </p:nvSpPr>
        <p:spPr>
          <a:xfrm>
            <a:off x="5169037" y="2404105"/>
            <a:ext cx="991197" cy="169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491"/>
                </a:lnTo>
                <a:lnTo>
                  <a:pt x="21600" y="16491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30" y="16567"/>
                </a:moveTo>
                <a:lnTo>
                  <a:pt x="10928" y="21600"/>
                </a:lnTo>
                <a:lnTo>
                  <a:pt x="21600" y="16567"/>
                </a:lnTo>
                <a:lnTo>
                  <a:pt x="30" y="16567"/>
                </a:lnTo>
                <a:close/>
              </a:path>
            </a:pathLst>
          </a:custGeom>
          <a:solidFill>
            <a:srgbClr val="13212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3600"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PP Telegraf Regular"/>
              <a:sym typeface="PP Telegraf Regular"/>
            </a:endParaRPr>
          </a:p>
        </p:txBody>
      </p:sp>
      <p:sp>
        <p:nvSpPr>
          <p:cNvPr id="799" name="EXTRACT VALUE"/>
          <p:cNvSpPr txBox="1"/>
          <p:nvPr/>
        </p:nvSpPr>
        <p:spPr>
          <a:xfrm>
            <a:off x="5381160" y="2414812"/>
            <a:ext cx="566950" cy="12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1828800">
              <a:spcBef>
                <a:spcPts val="0"/>
              </a:spcBef>
              <a:defRPr sz="1400" cap="all" spc="14" baseline="-14283">
                <a:solidFill>
                  <a:srgbClr val="FFFFFF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700" kern="0" spc="7"/>
              <a:t>EXTRACT VALUE</a:t>
            </a:r>
          </a:p>
        </p:txBody>
      </p:sp>
      <p:sp>
        <p:nvSpPr>
          <p:cNvPr id="800" name="Rectangle"/>
          <p:cNvSpPr/>
          <p:nvPr/>
        </p:nvSpPr>
        <p:spPr>
          <a:xfrm>
            <a:off x="7767625" y="2404105"/>
            <a:ext cx="991197" cy="169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491"/>
                </a:lnTo>
                <a:lnTo>
                  <a:pt x="21600" y="16491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30" y="16567"/>
                </a:moveTo>
                <a:lnTo>
                  <a:pt x="10928" y="21600"/>
                </a:lnTo>
                <a:lnTo>
                  <a:pt x="21600" y="16567"/>
                </a:lnTo>
                <a:lnTo>
                  <a:pt x="30" y="16567"/>
                </a:lnTo>
                <a:close/>
              </a:path>
            </a:pathLst>
          </a:custGeom>
          <a:solidFill>
            <a:srgbClr val="13212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3600"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PP Telegraf Regular"/>
              <a:sym typeface="PP Telegraf Regular"/>
            </a:endParaRPr>
          </a:p>
        </p:txBody>
      </p:sp>
      <p:sp>
        <p:nvSpPr>
          <p:cNvPr id="801" name="EXPAND VALUE"/>
          <p:cNvSpPr txBox="1"/>
          <p:nvPr/>
        </p:nvSpPr>
        <p:spPr>
          <a:xfrm>
            <a:off x="7998471" y="2414812"/>
            <a:ext cx="529504" cy="12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1828800">
              <a:spcBef>
                <a:spcPts val="0"/>
              </a:spcBef>
              <a:defRPr sz="1400" cap="all" spc="14" baseline="-14283">
                <a:solidFill>
                  <a:srgbClr val="FFFFFF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700" kern="0" spc="7"/>
              <a:t>EXPAND VALUE</a:t>
            </a:r>
          </a:p>
        </p:txBody>
      </p:sp>
      <p:sp>
        <p:nvSpPr>
          <p:cNvPr id="802" name="Rectangle"/>
          <p:cNvSpPr/>
          <p:nvPr/>
        </p:nvSpPr>
        <p:spPr>
          <a:xfrm>
            <a:off x="9140277" y="2404105"/>
            <a:ext cx="991196" cy="169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491"/>
                </a:lnTo>
                <a:lnTo>
                  <a:pt x="21600" y="16491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30" y="16567"/>
                </a:moveTo>
                <a:lnTo>
                  <a:pt x="10928" y="21600"/>
                </a:lnTo>
                <a:lnTo>
                  <a:pt x="21600" y="16567"/>
                </a:lnTo>
                <a:lnTo>
                  <a:pt x="30" y="16567"/>
                </a:lnTo>
                <a:close/>
              </a:path>
            </a:pathLst>
          </a:custGeom>
          <a:solidFill>
            <a:srgbClr val="13212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3600"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PP Telegraf Regular"/>
              <a:sym typeface="PP Telegraf Regular"/>
            </a:endParaRPr>
          </a:p>
        </p:txBody>
      </p:sp>
      <p:sp>
        <p:nvSpPr>
          <p:cNvPr id="803" name="NEW VALUE"/>
          <p:cNvSpPr txBox="1"/>
          <p:nvPr/>
        </p:nvSpPr>
        <p:spPr>
          <a:xfrm>
            <a:off x="9426491" y="2414812"/>
            <a:ext cx="418769" cy="12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1828800">
              <a:spcBef>
                <a:spcPts val="0"/>
              </a:spcBef>
              <a:defRPr sz="1400" cap="all" spc="14" baseline="-14283">
                <a:solidFill>
                  <a:srgbClr val="FFFFFF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700" kern="0" spc="7"/>
              <a:t>NEW VALUE</a:t>
            </a:r>
          </a:p>
        </p:txBody>
      </p:sp>
      <p:sp>
        <p:nvSpPr>
          <p:cNvPr id="804" name="Rectangle"/>
          <p:cNvSpPr/>
          <p:nvPr/>
        </p:nvSpPr>
        <p:spPr>
          <a:xfrm>
            <a:off x="10512928" y="2404105"/>
            <a:ext cx="991196" cy="169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491"/>
                </a:lnTo>
                <a:lnTo>
                  <a:pt x="21600" y="16491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30" y="16567"/>
                </a:moveTo>
                <a:lnTo>
                  <a:pt x="10928" y="21600"/>
                </a:lnTo>
                <a:lnTo>
                  <a:pt x="21600" y="16567"/>
                </a:lnTo>
                <a:lnTo>
                  <a:pt x="30" y="16567"/>
                </a:lnTo>
                <a:close/>
              </a:path>
            </a:pathLst>
          </a:custGeom>
          <a:solidFill>
            <a:srgbClr val="13212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3600"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PP Telegraf Regular"/>
              <a:sym typeface="PP Telegraf Regular"/>
            </a:endParaRPr>
          </a:p>
        </p:txBody>
      </p:sp>
      <p:sp>
        <p:nvSpPr>
          <p:cNvPr id="805" name="REDEFINE VALUE"/>
          <p:cNvSpPr txBox="1"/>
          <p:nvPr/>
        </p:nvSpPr>
        <p:spPr>
          <a:xfrm>
            <a:off x="10715946" y="2414812"/>
            <a:ext cx="585161" cy="12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1828800">
              <a:spcBef>
                <a:spcPts val="0"/>
              </a:spcBef>
              <a:defRPr sz="1400" cap="all" spc="14" baseline="-14283">
                <a:solidFill>
                  <a:srgbClr val="FFFFFF"/>
                </a:solidFill>
                <a:latin typeface="PP Telegraf Bold"/>
                <a:ea typeface="PP Telegraf Bold"/>
                <a:cs typeface="PP Telegraf Bold"/>
                <a:sym typeface="PP Telegraf Bold"/>
              </a:defRPr>
            </a:lvl1pPr>
          </a:lstStyle>
          <a:p>
            <a:pPr defTabSz="914400" hangingPunct="0"/>
            <a:r>
              <a:rPr sz="700" kern="0" spc="7"/>
              <a:t>REDEFINE VALUE</a:t>
            </a:r>
          </a:p>
        </p:txBody>
      </p:sp>
      <p:sp>
        <p:nvSpPr>
          <p:cNvPr id="806" name="CaixaDeTexto 19"/>
          <p:cNvSpPr txBox="1"/>
          <p:nvPr/>
        </p:nvSpPr>
        <p:spPr>
          <a:xfrm>
            <a:off x="1426730" y="4585804"/>
            <a:ext cx="1543785" cy="474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900" spc="50">
                <a:latin typeface="PP Telegraf SemiBold"/>
                <a:ea typeface="PP Telegraf SemiBold"/>
                <a:cs typeface="PP Telegraf SemiBold"/>
                <a:sym typeface="PP Telegraf SemiBold"/>
              </a:defRPr>
            </a:lvl1pPr>
          </a:lstStyle>
          <a:p>
            <a:pPr defTabSz="457200" hangingPunct="0"/>
            <a:r>
              <a:rPr sz="950" kern="0" spc="25">
                <a:solidFill>
                  <a:srgbClr val="000000"/>
                </a:solidFill>
              </a:rPr>
              <a:t>ADAPT ORGANIZATION AND WAYS OF WORKING</a:t>
            </a:r>
          </a:p>
        </p:txBody>
      </p:sp>
      <p:sp>
        <p:nvSpPr>
          <p:cNvPr id="807" name="DIGITAL LEADERSHIP"/>
          <p:cNvSpPr txBox="1"/>
          <p:nvPr/>
        </p:nvSpPr>
        <p:spPr>
          <a:xfrm>
            <a:off x="3886362" y="4634919"/>
            <a:ext cx="181970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LEADERSHIP</a:t>
            </a:r>
          </a:p>
        </p:txBody>
      </p:sp>
      <p:sp>
        <p:nvSpPr>
          <p:cNvPr id="808" name="DIGITAL CULTURE"/>
          <p:cNvSpPr txBox="1"/>
          <p:nvPr/>
        </p:nvSpPr>
        <p:spPr>
          <a:xfrm>
            <a:off x="3886362" y="4804972"/>
            <a:ext cx="1819702" cy="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10000"/>
              </a:lnSpc>
              <a:spcBef>
                <a:spcPts val="0"/>
              </a:spcBef>
              <a:defRPr sz="1200" spc="-4"/>
            </a:lvl1pPr>
          </a:lstStyle>
          <a:p>
            <a:pPr defTabSz="457200" hangingPunct="0"/>
            <a:r>
              <a:rPr sz="600" kern="0" spc="-2">
                <a:solidFill>
                  <a:srgbClr val="000000"/>
                </a:solidFill>
                <a:latin typeface="PP Telegraf Regular"/>
                <a:sym typeface="PP Telegraf Regular"/>
              </a:rPr>
              <a:t>DIGITAL CULTURE</a:t>
            </a:r>
          </a:p>
        </p:txBody>
      </p:sp>
      <p:sp>
        <p:nvSpPr>
          <p:cNvPr id="809" name="Line"/>
          <p:cNvSpPr/>
          <p:nvPr/>
        </p:nvSpPr>
        <p:spPr>
          <a:xfrm>
            <a:off x="747521" y="6416423"/>
            <a:ext cx="11123382" cy="1"/>
          </a:xfrm>
          <a:prstGeom prst="line">
            <a:avLst/>
          </a:prstGeom>
          <a:ln w="38100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810" name="Line"/>
          <p:cNvSpPr/>
          <p:nvPr/>
        </p:nvSpPr>
        <p:spPr>
          <a:xfrm>
            <a:off x="749832" y="1272694"/>
            <a:ext cx="11118760" cy="1"/>
          </a:xfrm>
          <a:prstGeom prst="line">
            <a:avLst/>
          </a:prstGeom>
          <a:ln w="38100">
            <a:solidFill>
              <a:srgbClr val="C9DCF2"/>
            </a:solidFill>
          </a:ln>
        </p:spPr>
        <p:txBody>
          <a:bodyPr lIns="0" tIns="0" rIns="0" bIns="0" anchor="ctr"/>
          <a:lstStyle/>
          <a:p>
            <a:pPr defTabSz="412750" hangingPunct="0">
              <a:spcBef>
                <a:spcPts val="2950"/>
              </a:spcBef>
            </a:pPr>
            <a:endParaRPr sz="2400" kern="0">
              <a:solidFill>
                <a:srgbClr val="000000"/>
              </a:solidFill>
              <a:latin typeface="PP Telegraf Regular"/>
              <a:sym typeface="PP Telegraf Regular"/>
            </a:endParaRPr>
          </a:p>
        </p:txBody>
      </p:sp>
      <p:sp>
        <p:nvSpPr>
          <p:cNvPr id="3" name="object 24">
            <a:extLst>
              <a:ext uri="{FF2B5EF4-FFF2-40B4-BE49-F238E27FC236}">
                <a16:creationId xmlns:a16="http://schemas.microsoft.com/office/drawing/2014/main" id="{F989B9E3-F469-A820-3ABC-CBE98F12543A}"/>
              </a:ext>
            </a:extLst>
          </p:cNvPr>
          <p:cNvSpPr txBox="1"/>
          <p:nvPr/>
        </p:nvSpPr>
        <p:spPr>
          <a:xfrm>
            <a:off x="492491" y="257414"/>
            <a:ext cx="923766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914400" fontAlgn="ctr">
              <a:lnSpc>
                <a:spcPct val="100000"/>
              </a:lnSpc>
              <a:spcBef>
                <a:spcPts val="600"/>
              </a:spcBef>
              <a:buClr>
                <a:srgbClr val="005AAA"/>
              </a:buClr>
              <a:defRPr>
                <a:latin typeface="PP Telegraf UltraLight"/>
                <a:ea typeface="PP Telegraf UltraLight"/>
                <a:cs typeface="PP Telegraf UltraLight"/>
                <a:sym typeface="PP Telegraf UltraLight"/>
              </a:defRPr>
            </a:pPr>
            <a:r>
              <a:rPr lang="pt-BR" kern="0">
                <a:solidFill>
                  <a:srgbClr val="000000"/>
                </a:solidFill>
                <a:latin typeface="PP Telegraf Light" panose="00000400000000000000" pitchFamily="50" charset="0"/>
              </a:rPr>
              <a:t>Nossa abordagem digital endereça os principais desafios para que uma empresa possa perseguir essa transformação, integrando a perspectiva estratégica, a geração de valor e construção das fundações tecnológicas, de competências e novas formas de trabalho.</a:t>
            </a:r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1_Tema do Office">
  <a:themeElements>
    <a:clrScheme name="Elogroup 2021">
      <a:dk1>
        <a:srgbClr val="272727"/>
      </a:dk1>
      <a:lt1>
        <a:srgbClr val="FFFFFF"/>
      </a:lt1>
      <a:dk2>
        <a:srgbClr val="272727"/>
      </a:dk2>
      <a:lt2>
        <a:srgbClr val="A5A7B0"/>
      </a:lt2>
      <a:accent1>
        <a:srgbClr val="1822DC"/>
      </a:accent1>
      <a:accent2>
        <a:srgbClr val="D9FBD6"/>
      </a:accent2>
      <a:accent3>
        <a:srgbClr val="FFC3BB"/>
      </a:accent3>
      <a:accent4>
        <a:srgbClr val="FFDEBD"/>
      </a:accent4>
      <a:accent5>
        <a:srgbClr val="E6D4F4"/>
      </a:accent5>
      <a:accent6>
        <a:srgbClr val="C9DCF2"/>
      </a:accent6>
      <a:hlink>
        <a:srgbClr val="0066FF"/>
      </a:hlink>
      <a:folHlink>
        <a:srgbClr val="CC66FF"/>
      </a:folHlink>
    </a:clrScheme>
    <a:fontScheme name="Fontes Elogroup">
      <a:majorFont>
        <a:latin typeface="PP Telegraf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>
          <a:solidFill>
            <a:schemeClr val="bg1"/>
          </a:solidFill>
          <a:miter/>
        </a:ln>
      </a:spPr>
      <a:bodyPr tIns="45720" bIns="45720" rtlCol="0" anchor="ctr"/>
      <a:lstStyle>
        <a:defPPr algn="ctr" defTabSz="914400">
          <a:spcBef>
            <a:spcPts val="200"/>
          </a:spcBef>
          <a:spcAft>
            <a:spcPts val="200"/>
          </a:spcAft>
          <a:defRPr sz="1400" dirty="0" smtClean="0">
            <a:solidFill>
              <a:schemeClr val="bg1"/>
            </a:solidFill>
            <a:latin typeface="+mn-lt"/>
            <a:ea typeface="Arial"/>
            <a:cs typeface="Arial"/>
            <a:sym typeface="Arial"/>
          </a:defRPr>
        </a:defPPr>
      </a:lst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defRPr sz="1400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o Office">
  <a:themeElements>
    <a:clrScheme name="Elogroup 2021">
      <a:dk1>
        <a:srgbClr val="272727"/>
      </a:dk1>
      <a:lt1>
        <a:srgbClr val="FFFFFF"/>
      </a:lt1>
      <a:dk2>
        <a:srgbClr val="272727"/>
      </a:dk2>
      <a:lt2>
        <a:srgbClr val="A5A7B0"/>
      </a:lt2>
      <a:accent1>
        <a:srgbClr val="1822DC"/>
      </a:accent1>
      <a:accent2>
        <a:srgbClr val="D9FBD6"/>
      </a:accent2>
      <a:accent3>
        <a:srgbClr val="FFC3BB"/>
      </a:accent3>
      <a:accent4>
        <a:srgbClr val="FFDEBD"/>
      </a:accent4>
      <a:accent5>
        <a:srgbClr val="E6D4F4"/>
      </a:accent5>
      <a:accent6>
        <a:srgbClr val="C9DCF2"/>
      </a:accent6>
      <a:hlink>
        <a:srgbClr val="0066FF"/>
      </a:hlink>
      <a:folHlink>
        <a:srgbClr val="CC66FF"/>
      </a:folHlink>
    </a:clrScheme>
    <a:fontScheme name="Fontes Elogroup">
      <a:majorFont>
        <a:latin typeface="PP Telegraf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>
          <a:solidFill>
            <a:schemeClr val="tx1"/>
          </a:solidFill>
          <a:miter/>
        </a:ln>
      </a:spPr>
      <a:bodyPr tIns="45720" bIns="45720" rtlCol="0" anchor="ctr"/>
      <a:lstStyle>
        <a:defPPr algn="ctr" defTabSz="914400">
          <a:spcBef>
            <a:spcPts val="200"/>
          </a:spcBef>
          <a:spcAft>
            <a:spcPts val="200"/>
          </a:spcAft>
          <a:defRPr sz="1400" dirty="0" err="1">
            <a:solidFill>
              <a:srgbClr val="272727"/>
            </a:solidFill>
            <a:latin typeface="+mn-lt"/>
            <a:ea typeface="Arial"/>
            <a:cs typeface="Arial"/>
            <a:sym typeface="Arial"/>
          </a:defRPr>
        </a:defPPr>
      </a:lst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Elogroup 2021">
      <a:dk1>
        <a:srgbClr val="272727"/>
      </a:dk1>
      <a:lt1>
        <a:srgbClr val="FFFFFF"/>
      </a:lt1>
      <a:dk2>
        <a:srgbClr val="272727"/>
      </a:dk2>
      <a:lt2>
        <a:srgbClr val="A5A7B0"/>
      </a:lt2>
      <a:accent1>
        <a:srgbClr val="1822DC"/>
      </a:accent1>
      <a:accent2>
        <a:srgbClr val="D9FBD6"/>
      </a:accent2>
      <a:accent3>
        <a:srgbClr val="FFC3BB"/>
      </a:accent3>
      <a:accent4>
        <a:srgbClr val="FFDEBD"/>
      </a:accent4>
      <a:accent5>
        <a:srgbClr val="E6D4F4"/>
      </a:accent5>
      <a:accent6>
        <a:srgbClr val="C9DCF2"/>
      </a:accent6>
      <a:hlink>
        <a:srgbClr val="0066FF"/>
      </a:hlink>
      <a:folHlink>
        <a:srgbClr val="CC66FF"/>
      </a:folHlink>
    </a:clrScheme>
    <a:fontScheme name="Fontes Elogroup">
      <a:majorFont>
        <a:latin typeface="PP Telegraf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>
          <a:solidFill>
            <a:schemeClr val="bg1"/>
          </a:solidFill>
          <a:miter/>
        </a:ln>
      </a:spPr>
      <a:bodyPr tIns="45720" bIns="45720" rtlCol="0" anchor="ctr"/>
      <a:lstStyle>
        <a:defPPr algn="ctr" defTabSz="914400">
          <a:spcBef>
            <a:spcPts val="200"/>
          </a:spcBef>
          <a:spcAft>
            <a:spcPts val="200"/>
          </a:spcAft>
          <a:defRPr sz="1400" dirty="0" err="1">
            <a:solidFill>
              <a:srgbClr val="272727"/>
            </a:solidFill>
            <a:latin typeface="+mn-lt"/>
            <a:ea typeface="Arial"/>
            <a:cs typeface="Arial"/>
            <a:sym typeface="Arial"/>
          </a:defRPr>
        </a:defPPr>
      </a:lst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Branco">
  <a:themeElements>
    <a:clrScheme name="Elogroup Nova ID">
      <a:dk1>
        <a:srgbClr val="272727"/>
      </a:dk1>
      <a:lt1>
        <a:srgbClr val="FFFFFF"/>
      </a:lt1>
      <a:dk2>
        <a:srgbClr val="272727"/>
      </a:dk2>
      <a:lt2>
        <a:srgbClr val="A5A7B0"/>
      </a:lt2>
      <a:accent1>
        <a:srgbClr val="1822DC"/>
      </a:accent1>
      <a:accent2>
        <a:srgbClr val="D9FBD6"/>
      </a:accent2>
      <a:accent3>
        <a:srgbClr val="FFC3BB"/>
      </a:accent3>
      <a:accent4>
        <a:srgbClr val="FFDEBD"/>
      </a:accent4>
      <a:accent5>
        <a:srgbClr val="E6D4F4"/>
      </a:accent5>
      <a:accent6>
        <a:srgbClr val="C9DCF2"/>
      </a:accent6>
      <a:hlink>
        <a:srgbClr val="0066FF"/>
      </a:hlink>
      <a:folHlink>
        <a:srgbClr val="CC66FF"/>
      </a:folHlink>
    </a:clrScheme>
    <a:fontScheme name="Custom 5">
      <a:majorFont>
        <a:latin typeface="PP Telegraf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12700">
          <a:noFill/>
          <a:miter/>
        </a:ln>
      </a:spPr>
      <a:bodyPr tIns="45720" bIns="45720" rtlCol="0" anchor="ctr"/>
      <a:lstStyle>
        <a:defPPr algn="ctr" defTabSz="914400">
          <a:spcBef>
            <a:spcPts val="200"/>
          </a:spcBef>
          <a:spcAft>
            <a:spcPts val="200"/>
          </a:spcAft>
          <a:defRPr sz="1400" dirty="0" err="1">
            <a:solidFill>
              <a:schemeClr val="bg1"/>
            </a:solidFill>
            <a:latin typeface="+mn-lt"/>
            <a:ea typeface="Arial"/>
            <a:cs typeface="Arial"/>
            <a:sym typeface="Arial"/>
          </a:defRPr>
        </a:defPPr>
      </a:lst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spcBef>
            <a:spcPts val="200"/>
          </a:spcBef>
          <a:spcAft>
            <a:spcPts val="200"/>
          </a:spcAft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o's Master Slides" id="{8F0C468F-3124-40EB-8F3C-A674798A96EB}" vid="{26558A29-F46E-4FDB-B330-D0B850BF25C6}"/>
    </a:ext>
  </a:extLst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9F9F9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PP Telegraf Regular"/>
        <a:ea typeface="PP Telegraf Regular"/>
        <a:cs typeface="PP Telegraf Regular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PP Telegraf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PP Telegraf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_x00e1_tica xmlns="b88e2b42-bd4a-42cb-901e-7f8f3b56afd0" xsi:nil="true"/>
    <TaxCatchAll xmlns="10ef51a1-2fb9-4415-a6c7-c4b1d9fc087b" xsi:nil="true"/>
    <SetorMicro xmlns="b88e2b42-bd4a-42cb-901e-7f8f3b56afd0" xsi:nil="true"/>
    <Material xmlns="b88e2b42-bd4a-42cb-901e-7f8f3b56afd0" xsi:nil="true"/>
    <lcf76f155ced4ddcb4097134ff3c332f xmlns="b88e2b42-bd4a-42cb-901e-7f8f3b56afd0">
      <Terms xmlns="http://schemas.microsoft.com/office/infopath/2007/PartnerControls"/>
    </lcf76f155ced4ddcb4097134ff3c332f>
    <Segmento xmlns="b88e2b42-bd4a-42cb-901e-7f8f3b56afd0" xsi:nil="true"/>
    <SetorMacro xmlns="b88e2b42-bd4a-42cb-901e-7f8f3b56afd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3FB4E076341404C9CBF92FDCD99A0F2" ma:contentTypeVersion="20" ma:contentTypeDescription="Crie um novo documento." ma:contentTypeScope="" ma:versionID="56fb0692a9411b24388bf52bde3ba54a">
  <xsd:schema xmlns:xsd="http://www.w3.org/2001/XMLSchema" xmlns:xs="http://www.w3.org/2001/XMLSchema" xmlns:p="http://schemas.microsoft.com/office/2006/metadata/properties" xmlns:ns2="b88e2b42-bd4a-42cb-901e-7f8f3b56afd0" xmlns:ns3="10ef51a1-2fb9-4415-a6c7-c4b1d9fc087b" targetNamespace="http://schemas.microsoft.com/office/2006/metadata/properties" ma:root="true" ma:fieldsID="3fb25ee002e178f309fc92a378043fe8" ns2:_="" ns3:_="">
    <xsd:import namespace="b88e2b42-bd4a-42cb-901e-7f8f3b56afd0"/>
    <xsd:import namespace="10ef51a1-2fb9-4415-a6c7-c4b1d9fc087b"/>
    <xsd:element name="properties">
      <xsd:complexType>
        <xsd:sequence>
          <xsd:element name="documentManagement">
            <xsd:complexType>
              <xsd:all>
                <xsd:element ref="ns2:SetorMacro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SetorMicro" minOccurs="0"/>
                <xsd:element ref="ns2:Pr_x00e1_tica" minOccurs="0"/>
                <xsd:element ref="ns2:Material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Segmento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8e2b42-bd4a-42cb-901e-7f8f3b56afd0" elementFormDefault="qualified">
    <xsd:import namespace="http://schemas.microsoft.com/office/2006/documentManagement/types"/>
    <xsd:import namespace="http://schemas.microsoft.com/office/infopath/2007/PartnerControls"/>
    <xsd:element name="SetorMacro" ma:index="8" nillable="true" ma:displayName="Setor Macro" ma:format="Dropdown" ma:internalName="SetorMacro">
      <xsd:simpleType>
        <xsd:restriction base="dms:Choice">
          <xsd:enumeration value="Agronegócio"/>
          <xsd:enumeration value="Automotiva"/>
          <xsd:enumeration value="Construção e Infraestrutura"/>
          <xsd:enumeration value="Educação"/>
          <xsd:enumeration value="Energia e utilities"/>
          <xsd:enumeration value="Fazenda e Economia"/>
          <xsd:enumeration value="Governo"/>
          <xsd:enumeration value="Mídia, Telecom e Tecnologia"/>
          <xsd:enumeration value="Mineração e Metalurgia"/>
          <xsd:enumeration value="Moda e Varejo"/>
          <xsd:enumeration value="Petróleo, Gás e Biocombustíveis"/>
          <xsd:enumeration value="Produtos de Consumo"/>
          <xsd:enumeration value="Saúde"/>
          <xsd:enumeration value="Serviços e Outros"/>
          <xsd:enumeration value="Serviços Financeiros"/>
          <xsd:enumeration value="Terceiro Setor"/>
          <xsd:enumeration value="Transporte e Logística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etorMicro" ma:index="12" nillable="true" ma:displayName="Setor Micro" ma:format="Dropdown" ma:internalName="SetorMicro">
      <xsd:simpleType>
        <xsd:restriction base="dms:Choice">
          <xsd:enumeration value="Agricultura"/>
          <xsd:enumeration value="Agroindústria"/>
          <xsd:enumeration value="Agropecuária"/>
          <xsd:enumeration value="Alimentos"/>
          <xsd:enumeration value="Automotiva Geral"/>
          <xsd:enumeration value="Bancos e Mercado de Crédito"/>
          <xsd:enumeration value="Bebidas"/>
          <xsd:enumeration value="Bens Duráveis"/>
          <xsd:enumeration value="Biocombustíveis"/>
          <xsd:enumeration value="Cimento"/>
          <xsd:enumeration value="Clínicas e hospitais"/>
          <xsd:enumeration value="Construção Civil"/>
          <xsd:enumeration value="Distribuição"/>
          <xsd:enumeration value="Distribuição de Energia, Gás e Água"/>
          <xsd:enumeration value="Ecossisstema de Pagamentos"/>
          <xsd:enumeration value="EdTech"/>
          <xsd:enumeration value="Educação (Governo)"/>
          <xsd:enumeration value="Educação Geral"/>
          <xsd:enumeration value="Equipamentos e Insumos"/>
          <xsd:enumeration value="Equipamentos e Serviços"/>
          <xsd:enumeration value="Exército"/>
          <xsd:enumeration value="Exploração de Imóveis"/>
          <xsd:enumeration value="Exploração e Refino"/>
          <xsd:enumeration value="Farmacêutica"/>
          <xsd:enumeration value="Fazenda e Economia"/>
          <xsd:enumeration value="Fintech"/>
          <xsd:enumeration value="Fundos e bancos de investimento"/>
          <xsd:enumeration value="Geração e Transmissão de Energia"/>
          <xsd:enumeration value="Infraestrutura"/>
          <xsd:enumeration value="Infraestrutura, Regulação e Serviços"/>
          <xsd:enumeration value="Instituições de Interesse Profissional"/>
          <xsd:enumeration value="Justiça"/>
          <xsd:enumeration value="Locadoras de Veículos"/>
          <xsd:enumeration value="Medicina diagnóstica"/>
          <xsd:enumeration value="Metalurgia"/>
          <xsd:enumeration value="Mídia"/>
          <xsd:enumeration value="Mineração"/>
          <xsd:enumeration value="Moda"/>
          <xsd:enumeration value="Nutrição animal"/>
          <xsd:enumeration value="ONGs e Fundações"/>
          <xsd:enumeration value="Operadora de saúde"/>
          <xsd:enumeration value="Outros"/>
          <xsd:enumeration value="Outros (privado)"/>
          <xsd:enumeration value="Outros (público)"/>
          <xsd:enumeration value="Papel e celulose"/>
          <xsd:enumeration value="Previdência e Seguros"/>
          <xsd:enumeration value="Produtos de uso pessoal"/>
          <xsd:enumeration value="Química"/>
          <xsd:enumeration value="Saúde"/>
          <xsd:enumeration value="Serviços"/>
          <xsd:enumeration value="Serviços de Apoio e Armazenagem"/>
          <xsd:enumeration value="Serviços digitais"/>
          <xsd:enumeration value="Siderurgia"/>
          <xsd:enumeration value="Software"/>
          <xsd:enumeration value="Telecomunicações"/>
          <xsd:enumeration value="Trading"/>
          <xsd:enumeration value="Transporte Aéreo"/>
          <xsd:enumeration value="Transporte Ferroviário"/>
          <xsd:enumeration value="Transporte Hidroviário"/>
          <xsd:enumeration value="Transporte Rodoviário"/>
          <xsd:enumeration value="Turismo, Hotelaria e Restaurantes"/>
          <xsd:enumeration value="Varejo"/>
        </xsd:restriction>
      </xsd:simpleType>
    </xsd:element>
    <xsd:element name="Pr_x00e1_tica" ma:index="13" nillable="true" ma:displayName="Prática" ma:format="Dropdown" ma:internalName="Pr_x00e1_tica">
      <xsd:simpleType>
        <xsd:restriction base="dms:Choice">
          <xsd:enumeration value="Analytics"/>
          <xsd:enumeration value="Cultural Connection e Consumer Insights"/>
          <xsd:enumeration value="Customer Experience"/>
          <xsd:enumeration value="ESG"/>
          <xsd:enumeration value="Governo"/>
          <xsd:enumeration value="Growth"/>
          <xsd:enumeration value="Inovação e Estratégia"/>
          <xsd:enumeration value="Pessoas e Organizações"/>
          <xsd:enumeration value="Processos e Operações"/>
          <xsd:enumeration value="Produtos Digitais"/>
          <xsd:enumeration value="Technology"/>
        </xsd:restriction>
      </xsd:simpleType>
    </xsd:element>
    <xsd:element name="Material" ma:index="14" nillable="true" ma:displayName="Formato" ma:format="Dropdown" ma:internalName="Material">
      <xsd:simpleType>
        <xsd:restriction base="dms:Choice">
          <xsd:enumeration value="Template, modelo editável"/>
          <xsd:enumeration value="Book, cartilha, guia"/>
          <xsd:enumeration value="Postagens, estáticos ou artes"/>
          <xsd:enumeration value="Framework, fluxograma"/>
          <xsd:enumeration value="Apresentação (PPT)"/>
          <xsd:enumeration value="Vídeo (edição e/ou animação)"/>
          <xsd:enumeration value="One Page"/>
          <xsd:enumeration value="Landing Page"/>
          <xsd:enumeration value="Projeto de Identidade Visual"/>
          <xsd:enumeration value="Jornada, Roadmap, Mapa de operações"/>
          <xsd:enumeration value="Blueprint"/>
          <xsd:enumeration value="Design Sprint/Workshop"/>
          <xsd:enumeration value="Brindes"/>
          <xsd:enumeration value="Outros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Marcações de imagem" ma:readOnly="false" ma:fieldId="{5cf76f15-5ced-4ddc-b409-7134ff3c332f}" ma:taxonomyMulti="true" ma:sspId="ec8c4aff-e78b-43a2-a01a-75c913a61b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Segmento" ma:index="22" nillable="true" ma:displayName="Segmento" ma:format="Dropdown" ma:internalName="Segmento">
      <xsd:simpleType>
        <xsd:restriction base="dms:Choice">
          <xsd:enumeration value="Institucional"/>
          <xsd:enumeration value="Contas"/>
          <xsd:enumeration value="Interno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ef51a1-2fb9-4415-a6c7-c4b1d9fc08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86a2eea-2cb8-4b75-8e82-15fd08355eff}" ma:internalName="TaxCatchAll" ma:showField="CatchAllData" ma:web="10ef51a1-2fb9-4415-a6c7-c4b1d9fc08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D8CFE0-16EA-4948-9993-6D7DFB96FF61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b88e2b42-bd4a-42cb-901e-7f8f3b56afd0"/>
    <ds:schemaRef ds:uri="http://schemas.openxmlformats.org/package/2006/metadata/core-properties"/>
    <ds:schemaRef ds:uri="http://www.w3.org/XML/1998/namespace"/>
    <ds:schemaRef ds:uri="10ef51a1-2fb9-4415-a6c7-c4b1d9fc087b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7E0BC3D-C866-4924-80B6-F3701059AF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C76024-120E-4FBD-8EF7-985C6E02BEB5}">
  <ds:schemaRefs>
    <ds:schemaRef ds:uri="10ef51a1-2fb9-4415-a6c7-c4b1d9fc087b"/>
    <ds:schemaRef ds:uri="b88e2b42-bd4a-42cb-901e-7f8f3b56af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436</Words>
  <Application>Microsoft Macintosh PowerPoint</Application>
  <PresentationFormat>Widescreen</PresentationFormat>
  <Paragraphs>145</Paragraphs>
  <Slides>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7" baseType="lpstr">
      <vt:lpstr>Arial</vt:lpstr>
      <vt:lpstr>PP Telegraf</vt:lpstr>
      <vt:lpstr>PP Telegraf Bold</vt:lpstr>
      <vt:lpstr>PP Telegraf Light</vt:lpstr>
      <vt:lpstr>PP Telegraf Medium</vt:lpstr>
      <vt:lpstr>PP Telegraf Regular</vt:lpstr>
      <vt:lpstr>PP Telegraf SemiBold</vt:lpstr>
      <vt:lpstr>PP Telegraf UltraLight</vt:lpstr>
      <vt:lpstr>1_Tema do Office</vt:lpstr>
      <vt:lpstr>3_Tema do Office</vt:lpstr>
      <vt:lpstr>2_Tema do Office</vt:lpstr>
      <vt:lpstr>Tema Branco</vt:lpstr>
      <vt:lpstr>White</vt:lpstr>
      <vt:lpstr>think-cell Slide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Rodrigues</dc:creator>
  <cp:lastModifiedBy>Lara Nonato</cp:lastModifiedBy>
  <cp:revision>24</cp:revision>
  <dcterms:created xsi:type="dcterms:W3CDTF">2021-10-01T17:18:40Z</dcterms:created>
  <dcterms:modified xsi:type="dcterms:W3CDTF">2026-08-13T17:46:35Z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0x01010043FB4E076341404C9CBF92FDCD99A0F2</vt:lpwstr>
  </property>
  <property fmtid="{D5CDD505-2E9C-101B-9397-08002B2CF9AE}" pid="3" name="MediaServiceImageTags">
    <vt:lpwstr/>
  </property>
</Properties>
</file>